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2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4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5" r:id="rId2"/>
    <p:sldId id="312" r:id="rId3"/>
    <p:sldId id="307" r:id="rId4"/>
    <p:sldId id="261" r:id="rId5"/>
    <p:sldId id="313" r:id="rId6"/>
    <p:sldId id="308" r:id="rId7"/>
    <p:sldId id="326" r:id="rId8"/>
    <p:sldId id="309" r:id="rId9"/>
    <p:sldId id="314" r:id="rId10"/>
    <p:sldId id="327" r:id="rId11"/>
    <p:sldId id="316" r:id="rId12"/>
    <p:sldId id="317" r:id="rId13"/>
    <p:sldId id="323" r:id="rId14"/>
    <p:sldId id="324" r:id="rId15"/>
    <p:sldId id="325" r:id="rId16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B32E"/>
    <a:srgbClr val="0E4B8B"/>
    <a:srgbClr val="5F7DB1"/>
    <a:srgbClr val="C4CFE4"/>
    <a:srgbClr val="B0B9CA"/>
    <a:srgbClr val="D5D6FF"/>
    <a:srgbClr val="91B8DB"/>
    <a:srgbClr val="9BA1B0"/>
    <a:srgbClr val="C9D6EE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9BEDF9-FE3E-4001-BF4E-BB8FB160214C}" v="91" dt="2023-02-23T23:11:45.6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04" autoAdjust="0"/>
    <p:restoredTop sz="94620"/>
  </p:normalViewPr>
  <p:slideViewPr>
    <p:cSldViewPr snapToGrid="0">
      <p:cViewPr varScale="1">
        <p:scale>
          <a:sx n="54" d="100"/>
          <a:sy n="54" d="100"/>
        </p:scale>
        <p:origin x="84" y="12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7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a Varela Montenegro" userId="f9da6ce1-3440-48f0-bed2-f9e49cb1e8ce" providerId="ADAL" clId="{C99BEDF9-FE3E-4001-BF4E-BB8FB160214C}"/>
    <pc:docChg chg="undo custSel modSld">
      <pc:chgData name="Adriana Varela Montenegro" userId="f9da6ce1-3440-48f0-bed2-f9e49cb1e8ce" providerId="ADAL" clId="{C99BEDF9-FE3E-4001-BF4E-BB8FB160214C}" dt="2023-02-23T23:12:03.265" v="341" actId="255"/>
      <pc:docMkLst>
        <pc:docMk/>
      </pc:docMkLst>
      <pc:sldChg chg="modSp mod">
        <pc:chgData name="Adriana Varela Montenegro" userId="f9da6ce1-3440-48f0-bed2-f9e49cb1e8ce" providerId="ADAL" clId="{C99BEDF9-FE3E-4001-BF4E-BB8FB160214C}" dt="2023-02-23T23:09:49.858" v="321" actId="255"/>
        <pc:sldMkLst>
          <pc:docMk/>
          <pc:sldMk cId="1858097595" sldId="261"/>
        </pc:sldMkLst>
        <pc:spChg chg="mod">
          <ac:chgData name="Adriana Varela Montenegro" userId="f9da6ce1-3440-48f0-bed2-f9e49cb1e8ce" providerId="ADAL" clId="{C99BEDF9-FE3E-4001-BF4E-BB8FB160214C}" dt="2023-02-23T22:57:32.407" v="168" actId="255"/>
          <ac:spMkLst>
            <pc:docMk/>
            <pc:sldMk cId="1858097595" sldId="261"/>
            <ac:spMk id="3" creationId="{B3B84788-4B0B-214C-4069-B2A5E80FABC1}"/>
          </ac:spMkLst>
        </pc:spChg>
        <pc:graphicFrameChg chg="modGraphic">
          <ac:chgData name="Adriana Varela Montenegro" userId="f9da6ce1-3440-48f0-bed2-f9e49cb1e8ce" providerId="ADAL" clId="{C99BEDF9-FE3E-4001-BF4E-BB8FB160214C}" dt="2023-02-23T23:09:49.858" v="321" actId="255"/>
          <ac:graphicFrameMkLst>
            <pc:docMk/>
            <pc:sldMk cId="1858097595" sldId="261"/>
            <ac:graphicFrameMk id="45" creationId="{8DA788C6-E25E-354E-8088-392778023FD2}"/>
          </ac:graphicFrameMkLst>
        </pc:graphicFrameChg>
      </pc:sldChg>
      <pc:sldChg chg="addSp delSp modSp mod">
        <pc:chgData name="Adriana Varela Montenegro" userId="f9da6ce1-3440-48f0-bed2-f9e49cb1e8ce" providerId="ADAL" clId="{C99BEDF9-FE3E-4001-BF4E-BB8FB160214C}" dt="2023-02-23T23:09:23.508" v="317" actId="2711"/>
        <pc:sldMkLst>
          <pc:docMk/>
          <pc:sldMk cId="3876568889" sldId="265"/>
        </pc:sldMkLst>
        <pc:spChg chg="mod">
          <ac:chgData name="Adriana Varela Montenegro" userId="f9da6ce1-3440-48f0-bed2-f9e49cb1e8ce" providerId="ADAL" clId="{C99BEDF9-FE3E-4001-BF4E-BB8FB160214C}" dt="2023-02-23T23:09:23.508" v="317" actId="2711"/>
          <ac:spMkLst>
            <pc:docMk/>
            <pc:sldMk cId="3876568889" sldId="265"/>
            <ac:spMk id="2" creationId="{E88C36AE-BDF8-B841-B4F0-3B703CABE106}"/>
          </ac:spMkLst>
        </pc:spChg>
        <pc:spChg chg="mod">
          <ac:chgData name="Adriana Varela Montenegro" userId="f9da6ce1-3440-48f0-bed2-f9e49cb1e8ce" providerId="ADAL" clId="{C99BEDF9-FE3E-4001-BF4E-BB8FB160214C}" dt="2023-02-23T23:09:13.669" v="316" actId="2711"/>
          <ac:spMkLst>
            <pc:docMk/>
            <pc:sldMk cId="3876568889" sldId="265"/>
            <ac:spMk id="4" creationId="{1BD81448-2F8B-D04E-8638-2208679F5C0A}"/>
          </ac:spMkLst>
        </pc:spChg>
        <pc:spChg chg="add del mod">
          <ac:chgData name="Adriana Varela Montenegro" userId="f9da6ce1-3440-48f0-bed2-f9e49cb1e8ce" providerId="ADAL" clId="{C99BEDF9-FE3E-4001-BF4E-BB8FB160214C}" dt="2023-02-23T22:56:22.144" v="155" actId="478"/>
          <ac:spMkLst>
            <pc:docMk/>
            <pc:sldMk cId="3876568889" sldId="265"/>
            <ac:spMk id="6" creationId="{196A225C-A2AE-1312-3754-91CCF4354553}"/>
          </ac:spMkLst>
        </pc:spChg>
        <pc:spChg chg="mod">
          <ac:chgData name="Adriana Varela Montenegro" userId="f9da6ce1-3440-48f0-bed2-f9e49cb1e8ce" providerId="ADAL" clId="{C99BEDF9-FE3E-4001-BF4E-BB8FB160214C}" dt="2023-02-23T22:56:46.051" v="160" actId="1076"/>
          <ac:spMkLst>
            <pc:docMk/>
            <pc:sldMk cId="3876568889" sldId="265"/>
            <ac:spMk id="10" creationId="{560D12B8-7F27-F289-8904-9CE3BBD4EB76}"/>
          </ac:spMkLst>
        </pc:spChg>
        <pc:picChg chg="add del mod">
          <ac:chgData name="Adriana Varela Montenegro" userId="f9da6ce1-3440-48f0-bed2-f9e49cb1e8ce" providerId="ADAL" clId="{C99BEDF9-FE3E-4001-BF4E-BB8FB160214C}" dt="2023-02-23T22:55:59.838" v="151" actId="478"/>
          <ac:picMkLst>
            <pc:docMk/>
            <pc:sldMk cId="3876568889" sldId="265"/>
            <ac:picMk id="3" creationId="{83D943CC-0291-4772-8335-FFCF31B337A4}"/>
          </ac:picMkLst>
        </pc:picChg>
      </pc:sldChg>
      <pc:sldChg chg="modSp mod">
        <pc:chgData name="Adriana Varela Montenegro" userId="f9da6ce1-3440-48f0-bed2-f9e49cb1e8ce" providerId="ADAL" clId="{C99BEDF9-FE3E-4001-BF4E-BB8FB160214C}" dt="2023-02-23T22:57:19.829" v="166" actId="255"/>
        <pc:sldMkLst>
          <pc:docMk/>
          <pc:sldMk cId="1453995583" sldId="307"/>
        </pc:sldMkLst>
        <pc:spChg chg="mod">
          <ac:chgData name="Adriana Varela Montenegro" userId="f9da6ce1-3440-48f0-bed2-f9e49cb1e8ce" providerId="ADAL" clId="{C99BEDF9-FE3E-4001-BF4E-BB8FB160214C}" dt="2023-02-23T22:57:19.829" v="166" actId="255"/>
          <ac:spMkLst>
            <pc:docMk/>
            <pc:sldMk cId="1453995583" sldId="307"/>
            <ac:spMk id="4" creationId="{B81BBA39-EBB5-3DB1-B263-58B7357F1C04}"/>
          </ac:spMkLst>
        </pc:spChg>
      </pc:sldChg>
      <pc:sldChg chg="addSp delSp modSp mod">
        <pc:chgData name="Adriana Varela Montenegro" userId="f9da6ce1-3440-48f0-bed2-f9e49cb1e8ce" providerId="ADAL" clId="{C99BEDF9-FE3E-4001-BF4E-BB8FB160214C}" dt="2023-02-23T22:58:49.788" v="185" actId="207"/>
        <pc:sldMkLst>
          <pc:docMk/>
          <pc:sldMk cId="4118229781" sldId="308"/>
        </pc:sldMkLst>
        <pc:spChg chg="del mod">
          <ac:chgData name="Adriana Varela Montenegro" userId="f9da6ce1-3440-48f0-bed2-f9e49cb1e8ce" providerId="ADAL" clId="{C99BEDF9-FE3E-4001-BF4E-BB8FB160214C}" dt="2023-02-23T22:58:39.177" v="181" actId="478"/>
          <ac:spMkLst>
            <pc:docMk/>
            <pc:sldMk cId="4118229781" sldId="308"/>
            <ac:spMk id="6" creationId="{C4531C59-50F0-5B6A-FD8E-CD4442E85FF5}"/>
          </ac:spMkLst>
        </pc:spChg>
        <pc:spChg chg="add mod">
          <ac:chgData name="Adriana Varela Montenegro" userId="f9da6ce1-3440-48f0-bed2-f9e49cb1e8ce" providerId="ADAL" clId="{C99BEDF9-FE3E-4001-BF4E-BB8FB160214C}" dt="2023-02-23T22:58:39.873" v="182"/>
          <ac:spMkLst>
            <pc:docMk/>
            <pc:sldMk cId="4118229781" sldId="308"/>
            <ac:spMk id="8" creationId="{A53F9C3E-EF58-23F5-9B95-1CBFA0117499}"/>
          </ac:spMkLst>
        </pc:spChg>
        <pc:spChg chg="mod">
          <ac:chgData name="Adriana Varela Montenegro" userId="f9da6ce1-3440-48f0-bed2-f9e49cb1e8ce" providerId="ADAL" clId="{C99BEDF9-FE3E-4001-BF4E-BB8FB160214C}" dt="2023-02-23T22:30:38.574" v="65" actId="1076"/>
          <ac:spMkLst>
            <pc:docMk/>
            <pc:sldMk cId="4118229781" sldId="308"/>
            <ac:spMk id="13" creationId="{34815915-94D2-5748-A9DF-FACA3E854B40}"/>
          </ac:spMkLst>
        </pc:spChg>
        <pc:spChg chg="mod">
          <ac:chgData name="Adriana Varela Montenegro" userId="f9da6ce1-3440-48f0-bed2-f9e49cb1e8ce" providerId="ADAL" clId="{C99BEDF9-FE3E-4001-BF4E-BB8FB160214C}" dt="2023-02-23T22:58:44.964" v="183" actId="207"/>
          <ac:spMkLst>
            <pc:docMk/>
            <pc:sldMk cId="4118229781" sldId="308"/>
            <ac:spMk id="16" creationId="{336A21EB-AA98-494F-B6BD-B8EE068D1EAB}"/>
          </ac:spMkLst>
        </pc:spChg>
        <pc:spChg chg="mod">
          <ac:chgData name="Adriana Varela Montenegro" userId="f9da6ce1-3440-48f0-bed2-f9e49cb1e8ce" providerId="ADAL" clId="{C99BEDF9-FE3E-4001-BF4E-BB8FB160214C}" dt="2023-02-23T22:58:47.035" v="184" actId="207"/>
          <ac:spMkLst>
            <pc:docMk/>
            <pc:sldMk cId="4118229781" sldId="308"/>
            <ac:spMk id="18" creationId="{E76E8481-EED0-5D4C-9BAA-1797C9B2D4F7}"/>
          </ac:spMkLst>
        </pc:spChg>
        <pc:spChg chg="mod">
          <ac:chgData name="Adriana Varela Montenegro" userId="f9da6ce1-3440-48f0-bed2-f9e49cb1e8ce" providerId="ADAL" clId="{C99BEDF9-FE3E-4001-BF4E-BB8FB160214C}" dt="2023-02-23T22:58:49.788" v="185" actId="207"/>
          <ac:spMkLst>
            <pc:docMk/>
            <pc:sldMk cId="4118229781" sldId="308"/>
            <ac:spMk id="22" creationId="{5833F485-710C-C546-9EC9-0ABA3F1F4FB7}"/>
          </ac:spMkLst>
        </pc:spChg>
        <pc:graphicFrameChg chg="del">
          <ac:chgData name="Adriana Varela Montenegro" userId="f9da6ce1-3440-48f0-bed2-f9e49cb1e8ce" providerId="ADAL" clId="{C99BEDF9-FE3E-4001-BF4E-BB8FB160214C}" dt="2023-02-23T22:28:23.122" v="54" actId="478"/>
          <ac:graphicFrameMkLst>
            <pc:docMk/>
            <pc:sldMk cId="4118229781" sldId="308"/>
            <ac:graphicFrameMk id="2" creationId="{00000000-0008-0000-0000-000009000000}"/>
          </ac:graphicFrameMkLst>
        </pc:graphicFrameChg>
        <pc:graphicFrameChg chg="add mod ord">
          <ac:chgData name="Adriana Varela Montenegro" userId="f9da6ce1-3440-48f0-bed2-f9e49cb1e8ce" providerId="ADAL" clId="{C99BEDF9-FE3E-4001-BF4E-BB8FB160214C}" dt="2023-02-23T22:30:28.797" v="58" actId="167"/>
          <ac:graphicFrameMkLst>
            <pc:docMk/>
            <pc:sldMk cId="4118229781" sldId="308"/>
            <ac:graphicFrameMk id="7" creationId="{00000000-0008-0000-0000-000009000000}"/>
          </ac:graphicFrameMkLst>
        </pc:graphicFrameChg>
        <pc:cxnChg chg="mod">
          <ac:chgData name="Adriana Varela Montenegro" userId="f9da6ce1-3440-48f0-bed2-f9e49cb1e8ce" providerId="ADAL" clId="{C99BEDF9-FE3E-4001-BF4E-BB8FB160214C}" dt="2023-02-23T22:58:36.961" v="180" actId="1076"/>
          <ac:cxnSpMkLst>
            <pc:docMk/>
            <pc:sldMk cId="4118229781" sldId="308"/>
            <ac:cxnSpMk id="4" creationId="{793A49DA-5A5F-B04A-4DB5-A53B717033AF}"/>
          </ac:cxnSpMkLst>
        </pc:cxnChg>
      </pc:sldChg>
      <pc:sldChg chg="modSp mod">
        <pc:chgData name="Adriana Varela Montenegro" userId="f9da6ce1-3440-48f0-bed2-f9e49cb1e8ce" providerId="ADAL" clId="{C99BEDF9-FE3E-4001-BF4E-BB8FB160214C}" dt="2023-02-23T23:09:59.155" v="323" actId="255"/>
        <pc:sldMkLst>
          <pc:docMk/>
          <pc:sldMk cId="3638911198" sldId="309"/>
        </pc:sldMkLst>
        <pc:spChg chg="mod">
          <ac:chgData name="Adriana Varela Montenegro" userId="f9da6ce1-3440-48f0-bed2-f9e49cb1e8ce" providerId="ADAL" clId="{C99BEDF9-FE3E-4001-BF4E-BB8FB160214C}" dt="2023-02-23T22:59:33.272" v="190" actId="255"/>
          <ac:spMkLst>
            <pc:docMk/>
            <pc:sldMk cId="3638911198" sldId="309"/>
            <ac:spMk id="3" creationId="{DCABF6C4-03B8-34DD-8303-910B7FEF1EC6}"/>
          </ac:spMkLst>
        </pc:spChg>
        <pc:graphicFrameChg chg="modGraphic">
          <ac:chgData name="Adriana Varela Montenegro" userId="f9da6ce1-3440-48f0-bed2-f9e49cb1e8ce" providerId="ADAL" clId="{C99BEDF9-FE3E-4001-BF4E-BB8FB160214C}" dt="2023-02-23T23:09:59.155" v="323" actId="255"/>
          <ac:graphicFrameMkLst>
            <pc:docMk/>
            <pc:sldMk cId="3638911198" sldId="309"/>
            <ac:graphicFrameMk id="17" creationId="{D4128C97-39D3-404C-9A75-5D2ACEF4559D}"/>
          </ac:graphicFrameMkLst>
        </pc:graphicFrameChg>
      </pc:sldChg>
      <pc:sldChg chg="modSp mod">
        <pc:chgData name="Adriana Varela Montenegro" userId="f9da6ce1-3440-48f0-bed2-f9e49cb1e8ce" providerId="ADAL" clId="{C99BEDF9-FE3E-4001-BF4E-BB8FB160214C}" dt="2023-02-23T23:09:36.825" v="319" actId="1076"/>
        <pc:sldMkLst>
          <pc:docMk/>
          <pc:sldMk cId="2301248909" sldId="312"/>
        </pc:sldMkLst>
        <pc:spChg chg="mod">
          <ac:chgData name="Adriana Varela Montenegro" userId="f9da6ce1-3440-48f0-bed2-f9e49cb1e8ce" providerId="ADAL" clId="{C99BEDF9-FE3E-4001-BF4E-BB8FB160214C}" dt="2023-02-23T22:56:50.052" v="161" actId="108"/>
          <ac:spMkLst>
            <pc:docMk/>
            <pc:sldMk cId="2301248909" sldId="312"/>
            <ac:spMk id="2" creationId="{B231036E-B25E-FE58-964B-5E7FC1D544BF}"/>
          </ac:spMkLst>
        </pc:spChg>
        <pc:spChg chg="mod">
          <ac:chgData name="Adriana Varela Montenegro" userId="f9da6ce1-3440-48f0-bed2-f9e49cb1e8ce" providerId="ADAL" clId="{C99BEDF9-FE3E-4001-BF4E-BB8FB160214C}" dt="2023-02-23T23:09:36.825" v="319" actId="1076"/>
          <ac:spMkLst>
            <pc:docMk/>
            <pc:sldMk cId="2301248909" sldId="312"/>
            <ac:spMk id="3" creationId="{AFE123B1-D470-E443-9C9E-A8C9ACB6B0F2}"/>
          </ac:spMkLst>
        </pc:spChg>
      </pc:sldChg>
      <pc:sldChg chg="modSp mod">
        <pc:chgData name="Adriana Varela Montenegro" userId="f9da6ce1-3440-48f0-bed2-f9e49cb1e8ce" providerId="ADAL" clId="{C99BEDF9-FE3E-4001-BF4E-BB8FB160214C}" dt="2023-02-23T22:58:19.616" v="178" actId="207"/>
        <pc:sldMkLst>
          <pc:docMk/>
          <pc:sldMk cId="2323492442" sldId="313"/>
        </pc:sldMkLst>
        <pc:spChg chg="mod">
          <ac:chgData name="Adriana Varela Montenegro" userId="f9da6ce1-3440-48f0-bed2-f9e49cb1e8ce" providerId="ADAL" clId="{C99BEDF9-FE3E-4001-BF4E-BB8FB160214C}" dt="2023-02-23T22:57:44.562" v="170" actId="108"/>
          <ac:spMkLst>
            <pc:docMk/>
            <pc:sldMk cId="2323492442" sldId="313"/>
            <ac:spMk id="4" creationId="{484EB29E-76CF-899F-8A7E-9332590FEFB0}"/>
          </ac:spMkLst>
        </pc:spChg>
        <pc:spChg chg="mod">
          <ac:chgData name="Adriana Varela Montenegro" userId="f9da6ce1-3440-48f0-bed2-f9e49cb1e8ce" providerId="ADAL" clId="{C99BEDF9-FE3E-4001-BF4E-BB8FB160214C}" dt="2023-02-23T22:26:40.226" v="29" actId="20577"/>
          <ac:spMkLst>
            <pc:docMk/>
            <pc:sldMk cId="2323492442" sldId="313"/>
            <ac:spMk id="5" creationId="{2093FB83-2375-E445-B1CD-BA711BFE833B}"/>
          </ac:spMkLst>
        </pc:spChg>
        <pc:spChg chg="mod">
          <ac:chgData name="Adriana Varela Montenegro" userId="f9da6ce1-3440-48f0-bed2-f9e49cb1e8ce" providerId="ADAL" clId="{C99BEDF9-FE3E-4001-BF4E-BB8FB160214C}" dt="2023-02-23T22:58:10.600" v="176" actId="207"/>
          <ac:spMkLst>
            <pc:docMk/>
            <pc:sldMk cId="2323492442" sldId="313"/>
            <ac:spMk id="11" creationId="{00000000-0008-0000-0000-000014000000}"/>
          </ac:spMkLst>
        </pc:spChg>
        <pc:spChg chg="mod">
          <ac:chgData name="Adriana Varela Montenegro" userId="f9da6ce1-3440-48f0-bed2-f9e49cb1e8ce" providerId="ADAL" clId="{C99BEDF9-FE3E-4001-BF4E-BB8FB160214C}" dt="2023-02-23T22:58:16.109" v="177" actId="207"/>
          <ac:spMkLst>
            <pc:docMk/>
            <pc:sldMk cId="2323492442" sldId="313"/>
            <ac:spMk id="14" creationId="{53C039DD-5329-1044-ACCC-DFC492E25339}"/>
          </ac:spMkLst>
        </pc:spChg>
        <pc:spChg chg="mod">
          <ac:chgData name="Adriana Varela Montenegro" userId="f9da6ce1-3440-48f0-bed2-f9e49cb1e8ce" providerId="ADAL" clId="{C99BEDF9-FE3E-4001-BF4E-BB8FB160214C}" dt="2023-02-23T22:27:01.884" v="39" actId="6549"/>
          <ac:spMkLst>
            <pc:docMk/>
            <pc:sldMk cId="2323492442" sldId="313"/>
            <ac:spMk id="17" creationId="{34FCAE94-8512-854E-98B4-7B0FA8266F0B}"/>
          </ac:spMkLst>
        </pc:spChg>
        <pc:spChg chg="mod">
          <ac:chgData name="Adriana Varela Montenegro" userId="f9da6ce1-3440-48f0-bed2-f9e49cb1e8ce" providerId="ADAL" clId="{C99BEDF9-FE3E-4001-BF4E-BB8FB160214C}" dt="2023-02-23T22:27:43.369" v="47" actId="20577"/>
          <ac:spMkLst>
            <pc:docMk/>
            <pc:sldMk cId="2323492442" sldId="313"/>
            <ac:spMk id="19" creationId="{146137B9-ED7D-4642-B445-7653D9BBCD0C}"/>
          </ac:spMkLst>
        </pc:spChg>
        <pc:spChg chg="mod">
          <ac:chgData name="Adriana Varela Montenegro" userId="f9da6ce1-3440-48f0-bed2-f9e49cb1e8ce" providerId="ADAL" clId="{C99BEDF9-FE3E-4001-BF4E-BB8FB160214C}" dt="2023-02-23T22:58:19.616" v="178" actId="207"/>
          <ac:spMkLst>
            <pc:docMk/>
            <pc:sldMk cId="2323492442" sldId="313"/>
            <ac:spMk id="21" creationId="{D3DC6C28-A31E-B149-A9FF-45B07B62A33C}"/>
          </ac:spMkLst>
        </pc:spChg>
        <pc:spChg chg="mod">
          <ac:chgData name="Adriana Varela Montenegro" userId="f9da6ce1-3440-48f0-bed2-f9e49cb1e8ce" providerId="ADAL" clId="{C99BEDF9-FE3E-4001-BF4E-BB8FB160214C}" dt="2023-02-23T22:26:47.282" v="33" actId="20577"/>
          <ac:spMkLst>
            <pc:docMk/>
            <pc:sldMk cId="2323492442" sldId="313"/>
            <ac:spMk id="32" creationId="{00000000-0008-0000-0000-00000F000000}"/>
          </ac:spMkLst>
        </pc:spChg>
        <pc:spChg chg="mod">
          <ac:chgData name="Adriana Varela Montenegro" userId="f9da6ce1-3440-48f0-bed2-f9e49cb1e8ce" providerId="ADAL" clId="{C99BEDF9-FE3E-4001-BF4E-BB8FB160214C}" dt="2023-02-23T22:27:49.754" v="53" actId="20577"/>
          <ac:spMkLst>
            <pc:docMk/>
            <pc:sldMk cId="2323492442" sldId="313"/>
            <ac:spMk id="37" creationId="{ABD36383-CC8C-9A45-B3F3-5F8C33FC6231}"/>
          </ac:spMkLst>
        </pc:spChg>
      </pc:sldChg>
      <pc:sldChg chg="addSp delSp modSp mod">
        <pc:chgData name="Adriana Varela Montenegro" userId="f9da6ce1-3440-48f0-bed2-f9e49cb1e8ce" providerId="ADAL" clId="{C99BEDF9-FE3E-4001-BF4E-BB8FB160214C}" dt="2023-02-23T22:59:57.452" v="194" actId="207"/>
        <pc:sldMkLst>
          <pc:docMk/>
          <pc:sldMk cId="3640202048" sldId="314"/>
        </pc:sldMkLst>
        <pc:spChg chg="mod">
          <ac:chgData name="Adriana Varela Montenegro" userId="f9da6ce1-3440-48f0-bed2-f9e49cb1e8ce" providerId="ADAL" clId="{C99BEDF9-FE3E-4001-BF4E-BB8FB160214C}" dt="2023-02-23T22:59:41.634" v="191" actId="108"/>
          <ac:spMkLst>
            <pc:docMk/>
            <pc:sldMk cId="3640202048" sldId="314"/>
            <ac:spMk id="6" creationId="{F2667DFF-E227-51DC-A9F1-8545E5B1334C}"/>
          </ac:spMkLst>
        </pc:spChg>
        <pc:spChg chg="mod">
          <ac:chgData name="Adriana Varela Montenegro" userId="f9da6ce1-3440-48f0-bed2-f9e49cb1e8ce" providerId="ADAL" clId="{C99BEDF9-FE3E-4001-BF4E-BB8FB160214C}" dt="2023-02-23T22:59:51.360" v="192" actId="207"/>
          <ac:spMkLst>
            <pc:docMk/>
            <pc:sldMk cId="3640202048" sldId="314"/>
            <ac:spMk id="12" creationId="{7FA9212D-4D1C-1D41-A706-B6710DD98336}"/>
          </ac:spMkLst>
        </pc:spChg>
        <pc:spChg chg="mod">
          <ac:chgData name="Adriana Varela Montenegro" userId="f9da6ce1-3440-48f0-bed2-f9e49cb1e8ce" providerId="ADAL" clId="{C99BEDF9-FE3E-4001-BF4E-BB8FB160214C}" dt="2023-02-23T22:59:54.052" v="193" actId="207"/>
          <ac:spMkLst>
            <pc:docMk/>
            <pc:sldMk cId="3640202048" sldId="314"/>
            <ac:spMk id="14" creationId="{22CB2B32-1C7E-FE41-9AFA-D0A3E8EC4956}"/>
          </ac:spMkLst>
        </pc:spChg>
        <pc:spChg chg="mod">
          <ac:chgData name="Adriana Varela Montenegro" userId="f9da6ce1-3440-48f0-bed2-f9e49cb1e8ce" providerId="ADAL" clId="{C99BEDF9-FE3E-4001-BF4E-BB8FB160214C}" dt="2023-02-23T22:31:38.886" v="81" actId="20577"/>
          <ac:spMkLst>
            <pc:docMk/>
            <pc:sldMk cId="3640202048" sldId="314"/>
            <ac:spMk id="15" creationId="{C1F70DD3-346F-B949-BD73-A89E2856FF89}"/>
          </ac:spMkLst>
        </pc:spChg>
        <pc:spChg chg="mod">
          <ac:chgData name="Adriana Varela Montenegro" userId="f9da6ce1-3440-48f0-bed2-f9e49cb1e8ce" providerId="ADAL" clId="{C99BEDF9-FE3E-4001-BF4E-BB8FB160214C}" dt="2023-02-23T22:31:58.887" v="85" actId="20577"/>
          <ac:spMkLst>
            <pc:docMk/>
            <pc:sldMk cId="3640202048" sldId="314"/>
            <ac:spMk id="16" creationId="{C40E4D85-3ECE-3B40-A247-4DB438808175}"/>
          </ac:spMkLst>
        </pc:spChg>
        <pc:spChg chg="mod">
          <ac:chgData name="Adriana Varela Montenegro" userId="f9da6ce1-3440-48f0-bed2-f9e49cb1e8ce" providerId="ADAL" clId="{C99BEDF9-FE3E-4001-BF4E-BB8FB160214C}" dt="2023-02-23T22:31:16.234" v="67" actId="20577"/>
          <ac:spMkLst>
            <pc:docMk/>
            <pc:sldMk cId="3640202048" sldId="314"/>
            <ac:spMk id="18" creationId="{00000000-0008-0000-0000-000011000000}"/>
          </ac:spMkLst>
        </pc:spChg>
        <pc:spChg chg="mod">
          <ac:chgData name="Adriana Varela Montenegro" userId="f9da6ce1-3440-48f0-bed2-f9e49cb1e8ce" providerId="ADAL" clId="{C99BEDF9-FE3E-4001-BF4E-BB8FB160214C}" dt="2023-02-23T22:59:57.452" v="194" actId="207"/>
          <ac:spMkLst>
            <pc:docMk/>
            <pc:sldMk cId="3640202048" sldId="314"/>
            <ac:spMk id="22" creationId="{A0FE30A0-8B14-BF4A-8E64-D6F6E0B1F3BA}"/>
          </ac:spMkLst>
        </pc:spChg>
        <pc:spChg chg="mod">
          <ac:chgData name="Adriana Varela Montenegro" userId="f9da6ce1-3440-48f0-bed2-f9e49cb1e8ce" providerId="ADAL" clId="{C99BEDF9-FE3E-4001-BF4E-BB8FB160214C}" dt="2023-02-23T22:33:17.898" v="95" actId="20577"/>
          <ac:spMkLst>
            <pc:docMk/>
            <pc:sldMk cId="3640202048" sldId="314"/>
            <ac:spMk id="27" creationId="{F2C6CA84-F01C-504C-AB58-FC46DF7FF88E}"/>
          </ac:spMkLst>
        </pc:spChg>
        <pc:graphicFrameChg chg="del">
          <ac:chgData name="Adriana Varela Montenegro" userId="f9da6ce1-3440-48f0-bed2-f9e49cb1e8ce" providerId="ADAL" clId="{C99BEDF9-FE3E-4001-BF4E-BB8FB160214C}" dt="2023-02-23T22:32:36.091" v="87" actId="478"/>
          <ac:graphicFrameMkLst>
            <pc:docMk/>
            <pc:sldMk cId="3640202048" sldId="314"/>
            <ac:graphicFrameMk id="4" creationId="{00000000-0008-0000-0000-00000E000000}"/>
          </ac:graphicFrameMkLst>
        </pc:graphicFrameChg>
        <pc:graphicFrameChg chg="add mod ord">
          <ac:chgData name="Adriana Varela Montenegro" userId="f9da6ce1-3440-48f0-bed2-f9e49cb1e8ce" providerId="ADAL" clId="{C99BEDF9-FE3E-4001-BF4E-BB8FB160214C}" dt="2023-02-23T22:32:48.468" v="91" actId="167"/>
          <ac:graphicFrameMkLst>
            <pc:docMk/>
            <pc:sldMk cId="3640202048" sldId="314"/>
            <ac:graphicFrameMk id="7" creationId="{00000000-0008-0000-0000-00000E000000}"/>
          </ac:graphicFrameMkLst>
        </pc:graphicFrameChg>
      </pc:sldChg>
      <pc:sldChg chg="modSp mod">
        <pc:chgData name="Adriana Varela Montenegro" userId="f9da6ce1-3440-48f0-bed2-f9e49cb1e8ce" providerId="ADAL" clId="{C99BEDF9-FE3E-4001-BF4E-BB8FB160214C}" dt="2023-02-23T23:10:08.290" v="324" actId="2711"/>
        <pc:sldMkLst>
          <pc:docMk/>
          <pc:sldMk cId="746522182" sldId="316"/>
        </pc:sldMkLst>
        <pc:spChg chg="mod">
          <ac:chgData name="Adriana Varela Montenegro" userId="f9da6ce1-3440-48f0-bed2-f9e49cb1e8ce" providerId="ADAL" clId="{C99BEDF9-FE3E-4001-BF4E-BB8FB160214C}" dt="2023-02-23T23:00:42.721" v="202" actId="255"/>
          <ac:spMkLst>
            <pc:docMk/>
            <pc:sldMk cId="746522182" sldId="316"/>
            <ac:spMk id="3" creationId="{689785D6-52C8-C08A-D4BA-7794C4259CA4}"/>
          </ac:spMkLst>
        </pc:spChg>
        <pc:graphicFrameChg chg="modGraphic">
          <ac:chgData name="Adriana Varela Montenegro" userId="f9da6ce1-3440-48f0-bed2-f9e49cb1e8ce" providerId="ADAL" clId="{C99BEDF9-FE3E-4001-BF4E-BB8FB160214C}" dt="2023-02-23T23:10:08.290" v="324" actId="2711"/>
          <ac:graphicFrameMkLst>
            <pc:docMk/>
            <pc:sldMk cId="746522182" sldId="316"/>
            <ac:graphicFrameMk id="17" creationId="{D4128C97-39D3-404C-9A75-5D2ACEF4559D}"/>
          </ac:graphicFrameMkLst>
        </pc:graphicFrameChg>
      </pc:sldChg>
      <pc:sldChg chg="addSp delSp modSp mod">
        <pc:chgData name="Adriana Varela Montenegro" userId="f9da6ce1-3440-48f0-bed2-f9e49cb1e8ce" providerId="ADAL" clId="{C99BEDF9-FE3E-4001-BF4E-BB8FB160214C}" dt="2023-02-23T23:10:32.527" v="327" actId="255"/>
        <pc:sldMkLst>
          <pc:docMk/>
          <pc:sldMk cId="1539981868" sldId="317"/>
        </pc:sldMkLst>
        <pc:spChg chg="mod">
          <ac:chgData name="Adriana Varela Montenegro" userId="f9da6ce1-3440-48f0-bed2-f9e49cb1e8ce" providerId="ADAL" clId="{C99BEDF9-FE3E-4001-BF4E-BB8FB160214C}" dt="2023-02-23T23:02:23.842" v="250" actId="207"/>
          <ac:spMkLst>
            <pc:docMk/>
            <pc:sldMk cId="1539981868" sldId="317"/>
            <ac:spMk id="2" creationId="{9116B9FE-1CDC-A641-9B5F-465E445FFF40}"/>
          </ac:spMkLst>
        </pc:spChg>
        <pc:spChg chg="add mod">
          <ac:chgData name="Adriana Varela Montenegro" userId="f9da6ce1-3440-48f0-bed2-f9e49cb1e8ce" providerId="ADAL" clId="{C99BEDF9-FE3E-4001-BF4E-BB8FB160214C}" dt="2023-02-23T23:01:35.951" v="240" actId="20577"/>
          <ac:spMkLst>
            <pc:docMk/>
            <pc:sldMk cId="1539981868" sldId="317"/>
            <ac:spMk id="4" creationId="{D78C8181-8393-0A9B-4348-5CA965736C84}"/>
          </ac:spMkLst>
        </pc:spChg>
        <pc:spChg chg="add mod">
          <ac:chgData name="Adriana Varela Montenegro" userId="f9da6ce1-3440-48f0-bed2-f9e49cb1e8ce" providerId="ADAL" clId="{C99BEDF9-FE3E-4001-BF4E-BB8FB160214C}" dt="2023-02-23T23:10:32.527" v="327" actId="255"/>
          <ac:spMkLst>
            <pc:docMk/>
            <pc:sldMk cId="1539981868" sldId="317"/>
            <ac:spMk id="5" creationId="{9F0D9F1C-4835-26FC-F629-856F2E9BEABB}"/>
          </ac:spMkLst>
        </pc:spChg>
        <pc:spChg chg="del mod">
          <ac:chgData name="Adriana Varela Montenegro" userId="f9da6ce1-3440-48f0-bed2-f9e49cb1e8ce" providerId="ADAL" clId="{C99BEDF9-FE3E-4001-BF4E-BB8FB160214C}" dt="2023-02-23T23:08:39.314" v="310" actId="478"/>
          <ac:spMkLst>
            <pc:docMk/>
            <pc:sldMk cId="1539981868" sldId="317"/>
            <ac:spMk id="6" creationId="{BA7222A2-5D08-6A0B-41FA-48571F7C5D4C}"/>
          </ac:spMkLst>
        </pc:spChg>
        <pc:spChg chg="del">
          <ac:chgData name="Adriana Varela Montenegro" userId="f9da6ce1-3440-48f0-bed2-f9e49cb1e8ce" providerId="ADAL" clId="{C99BEDF9-FE3E-4001-BF4E-BB8FB160214C}" dt="2023-02-23T23:00:56.297" v="204" actId="478"/>
          <ac:spMkLst>
            <pc:docMk/>
            <pc:sldMk cId="1539981868" sldId="317"/>
            <ac:spMk id="7" creationId="{219775AA-920F-E940-963C-783F7FCDE33C}"/>
          </ac:spMkLst>
        </pc:spChg>
        <pc:graphicFrameChg chg="mod">
          <ac:chgData name="Adriana Varela Montenegro" userId="f9da6ce1-3440-48f0-bed2-f9e49cb1e8ce" providerId="ADAL" clId="{C99BEDF9-FE3E-4001-BF4E-BB8FB160214C}" dt="2023-02-23T23:10:15.245" v="325" actId="2711"/>
          <ac:graphicFrameMkLst>
            <pc:docMk/>
            <pc:sldMk cId="1539981868" sldId="317"/>
            <ac:graphicFrameMk id="3" creationId="{68DA2414-54F6-FBA0-52E9-D1608CC7EC11}"/>
          </ac:graphicFrameMkLst>
        </pc:graphicFrameChg>
      </pc:sldChg>
      <pc:sldChg chg="addSp delSp modSp mod">
        <pc:chgData name="Adriana Varela Montenegro" userId="f9da6ce1-3440-48f0-bed2-f9e49cb1e8ce" providerId="ADAL" clId="{C99BEDF9-FE3E-4001-BF4E-BB8FB160214C}" dt="2023-02-23T23:11:05.580" v="332" actId="14100"/>
        <pc:sldMkLst>
          <pc:docMk/>
          <pc:sldMk cId="3007435514" sldId="323"/>
        </pc:sldMkLst>
        <pc:spChg chg="mod">
          <ac:chgData name="Adriana Varela Montenegro" userId="f9da6ce1-3440-48f0-bed2-f9e49cb1e8ce" providerId="ADAL" clId="{C99BEDF9-FE3E-4001-BF4E-BB8FB160214C}" dt="2023-02-23T23:11:05.580" v="332" actId="14100"/>
          <ac:spMkLst>
            <pc:docMk/>
            <pc:sldMk cId="3007435514" sldId="323"/>
            <ac:spMk id="2" creationId="{9116B9FE-1CDC-A641-9B5F-465E445FFF40}"/>
          </ac:spMkLst>
        </pc:spChg>
        <pc:spChg chg="add mod">
          <ac:chgData name="Adriana Varela Montenegro" userId="f9da6ce1-3440-48f0-bed2-f9e49cb1e8ce" providerId="ADAL" clId="{C99BEDF9-FE3E-4001-BF4E-BB8FB160214C}" dt="2023-02-23T23:01:45.519" v="242"/>
          <ac:spMkLst>
            <pc:docMk/>
            <pc:sldMk cId="3007435514" sldId="323"/>
            <ac:spMk id="4" creationId="{AE1BB72B-6A04-D06F-666D-3A38BA0EB193}"/>
          </ac:spMkLst>
        </pc:spChg>
        <pc:spChg chg="add mod">
          <ac:chgData name="Adriana Varela Montenegro" userId="f9da6ce1-3440-48f0-bed2-f9e49cb1e8ce" providerId="ADAL" clId="{C99BEDF9-FE3E-4001-BF4E-BB8FB160214C}" dt="2023-02-23T23:10:55.490" v="330" actId="255"/>
          <ac:spMkLst>
            <pc:docMk/>
            <pc:sldMk cId="3007435514" sldId="323"/>
            <ac:spMk id="5" creationId="{9AE3A131-44CF-FEA4-DC93-45EC0718D351}"/>
          </ac:spMkLst>
        </pc:spChg>
        <pc:spChg chg="del mod">
          <ac:chgData name="Adriana Varela Montenegro" userId="f9da6ce1-3440-48f0-bed2-f9e49cb1e8ce" providerId="ADAL" clId="{C99BEDF9-FE3E-4001-BF4E-BB8FB160214C}" dt="2023-02-23T23:08:26.112" v="305" actId="478"/>
          <ac:spMkLst>
            <pc:docMk/>
            <pc:sldMk cId="3007435514" sldId="323"/>
            <ac:spMk id="6" creationId="{BA7222A2-5D08-6A0B-41FA-48571F7C5D4C}"/>
          </ac:spMkLst>
        </pc:spChg>
        <pc:spChg chg="del">
          <ac:chgData name="Adriana Varela Montenegro" userId="f9da6ce1-3440-48f0-bed2-f9e49cb1e8ce" providerId="ADAL" clId="{C99BEDF9-FE3E-4001-BF4E-BB8FB160214C}" dt="2023-02-23T23:01:44.488" v="241" actId="478"/>
          <ac:spMkLst>
            <pc:docMk/>
            <pc:sldMk cId="3007435514" sldId="323"/>
            <ac:spMk id="7" creationId="{219775AA-920F-E940-963C-783F7FCDE33C}"/>
          </ac:spMkLst>
        </pc:spChg>
        <pc:graphicFrameChg chg="mod">
          <ac:chgData name="Adriana Varela Montenegro" userId="f9da6ce1-3440-48f0-bed2-f9e49cb1e8ce" providerId="ADAL" clId="{C99BEDF9-FE3E-4001-BF4E-BB8FB160214C}" dt="2023-02-23T23:10:39.457" v="328" actId="2711"/>
          <ac:graphicFrameMkLst>
            <pc:docMk/>
            <pc:sldMk cId="3007435514" sldId="323"/>
            <ac:graphicFrameMk id="3" creationId="{68DA2414-54F6-FBA0-52E9-D1608CC7EC11}"/>
          </ac:graphicFrameMkLst>
        </pc:graphicFrameChg>
      </pc:sldChg>
      <pc:sldChg chg="addSp delSp modSp mod">
        <pc:chgData name="Adriana Varela Montenegro" userId="f9da6ce1-3440-48f0-bed2-f9e49cb1e8ce" providerId="ADAL" clId="{C99BEDF9-FE3E-4001-BF4E-BB8FB160214C}" dt="2023-02-23T23:11:38.536" v="336" actId="14100"/>
        <pc:sldMkLst>
          <pc:docMk/>
          <pc:sldMk cId="2830310281" sldId="324"/>
        </pc:sldMkLst>
        <pc:spChg chg="mod">
          <ac:chgData name="Adriana Varela Montenegro" userId="f9da6ce1-3440-48f0-bed2-f9e49cb1e8ce" providerId="ADAL" clId="{C99BEDF9-FE3E-4001-BF4E-BB8FB160214C}" dt="2023-02-23T23:11:38.536" v="336" actId="14100"/>
          <ac:spMkLst>
            <pc:docMk/>
            <pc:sldMk cId="2830310281" sldId="324"/>
            <ac:spMk id="2" creationId="{9116B9FE-1CDC-A641-9B5F-465E445FFF40}"/>
          </ac:spMkLst>
        </pc:spChg>
        <pc:spChg chg="add mod">
          <ac:chgData name="Adriana Varela Montenegro" userId="f9da6ce1-3440-48f0-bed2-f9e49cb1e8ce" providerId="ADAL" clId="{C99BEDF9-FE3E-4001-BF4E-BB8FB160214C}" dt="2023-02-23T23:04:19.618" v="255"/>
          <ac:spMkLst>
            <pc:docMk/>
            <pc:sldMk cId="2830310281" sldId="324"/>
            <ac:spMk id="4" creationId="{836AF0FE-6140-D774-A26E-FAB3DED3DA45}"/>
          </ac:spMkLst>
        </pc:spChg>
        <pc:spChg chg="add mod">
          <ac:chgData name="Adriana Varela Montenegro" userId="f9da6ce1-3440-48f0-bed2-f9e49cb1e8ce" providerId="ADAL" clId="{C99BEDF9-FE3E-4001-BF4E-BB8FB160214C}" dt="2023-02-23T23:11:32.413" v="334" actId="2711"/>
          <ac:spMkLst>
            <pc:docMk/>
            <pc:sldMk cId="2830310281" sldId="324"/>
            <ac:spMk id="5" creationId="{75E4691C-BA78-FDBC-D9B7-B5F32DAD52D6}"/>
          </ac:spMkLst>
        </pc:spChg>
        <pc:spChg chg="del mod">
          <ac:chgData name="Adriana Varela Montenegro" userId="f9da6ce1-3440-48f0-bed2-f9e49cb1e8ce" providerId="ADAL" clId="{C99BEDF9-FE3E-4001-BF4E-BB8FB160214C}" dt="2023-02-23T23:08:09.071" v="298" actId="478"/>
          <ac:spMkLst>
            <pc:docMk/>
            <pc:sldMk cId="2830310281" sldId="324"/>
            <ac:spMk id="6" creationId="{BA7222A2-5D08-6A0B-41FA-48571F7C5D4C}"/>
          </ac:spMkLst>
        </pc:spChg>
        <pc:spChg chg="del">
          <ac:chgData name="Adriana Varela Montenegro" userId="f9da6ce1-3440-48f0-bed2-f9e49cb1e8ce" providerId="ADAL" clId="{C99BEDF9-FE3E-4001-BF4E-BB8FB160214C}" dt="2023-02-23T23:04:18.962" v="254" actId="478"/>
          <ac:spMkLst>
            <pc:docMk/>
            <pc:sldMk cId="2830310281" sldId="324"/>
            <ac:spMk id="7" creationId="{219775AA-920F-E940-963C-783F7FCDE33C}"/>
          </ac:spMkLst>
        </pc:spChg>
        <pc:graphicFrameChg chg="mod">
          <ac:chgData name="Adriana Varela Montenegro" userId="f9da6ce1-3440-48f0-bed2-f9e49cb1e8ce" providerId="ADAL" clId="{C99BEDF9-FE3E-4001-BF4E-BB8FB160214C}" dt="2023-02-23T23:11:17.627" v="333" actId="2711"/>
          <ac:graphicFrameMkLst>
            <pc:docMk/>
            <pc:sldMk cId="2830310281" sldId="324"/>
            <ac:graphicFrameMk id="3" creationId="{68DA2414-54F6-FBA0-52E9-D1608CC7EC11}"/>
          </ac:graphicFrameMkLst>
        </pc:graphicFrameChg>
      </pc:sldChg>
      <pc:sldChg chg="addSp delSp modSp mod">
        <pc:chgData name="Adriana Varela Montenegro" userId="f9da6ce1-3440-48f0-bed2-f9e49cb1e8ce" providerId="ADAL" clId="{C99BEDF9-FE3E-4001-BF4E-BB8FB160214C}" dt="2023-02-23T23:12:03.265" v="341" actId="255"/>
        <pc:sldMkLst>
          <pc:docMk/>
          <pc:sldMk cId="3572069250" sldId="325"/>
        </pc:sldMkLst>
        <pc:spChg chg="mod">
          <ac:chgData name="Adriana Varela Montenegro" userId="f9da6ce1-3440-48f0-bed2-f9e49cb1e8ce" providerId="ADAL" clId="{C99BEDF9-FE3E-4001-BF4E-BB8FB160214C}" dt="2023-02-23T23:11:58.154" v="340" actId="14100"/>
          <ac:spMkLst>
            <pc:docMk/>
            <pc:sldMk cId="3572069250" sldId="325"/>
            <ac:spMk id="2" creationId="{9116B9FE-1CDC-A641-9B5F-465E445FFF40}"/>
          </ac:spMkLst>
        </pc:spChg>
        <pc:spChg chg="add mod">
          <ac:chgData name="Adriana Varela Montenegro" userId="f9da6ce1-3440-48f0-bed2-f9e49cb1e8ce" providerId="ADAL" clId="{C99BEDF9-FE3E-4001-BF4E-BB8FB160214C}" dt="2023-02-23T23:05:29.939" v="266"/>
          <ac:spMkLst>
            <pc:docMk/>
            <pc:sldMk cId="3572069250" sldId="325"/>
            <ac:spMk id="4" creationId="{324622C9-EA6F-BB72-C0D7-DF89AA904216}"/>
          </ac:spMkLst>
        </pc:spChg>
        <pc:spChg chg="add del mod">
          <ac:chgData name="Adriana Varela Montenegro" userId="f9da6ce1-3440-48f0-bed2-f9e49cb1e8ce" providerId="ADAL" clId="{C99BEDF9-FE3E-4001-BF4E-BB8FB160214C}" dt="2023-02-23T23:07:34.410" v="281" actId="478"/>
          <ac:spMkLst>
            <pc:docMk/>
            <pc:sldMk cId="3572069250" sldId="325"/>
            <ac:spMk id="5" creationId="{8F98D461-4565-4FCE-CD62-E28647FBA6A9}"/>
          </ac:spMkLst>
        </pc:spChg>
        <pc:spChg chg="del mod">
          <ac:chgData name="Adriana Varela Montenegro" userId="f9da6ce1-3440-48f0-bed2-f9e49cb1e8ce" providerId="ADAL" clId="{C99BEDF9-FE3E-4001-BF4E-BB8FB160214C}" dt="2023-02-23T23:06:37.771" v="272" actId="478"/>
          <ac:spMkLst>
            <pc:docMk/>
            <pc:sldMk cId="3572069250" sldId="325"/>
            <ac:spMk id="6" creationId="{BA7222A2-5D08-6A0B-41FA-48571F7C5D4C}"/>
          </ac:spMkLst>
        </pc:spChg>
        <pc:spChg chg="del mod">
          <ac:chgData name="Adriana Varela Montenegro" userId="f9da6ce1-3440-48f0-bed2-f9e49cb1e8ce" providerId="ADAL" clId="{C99BEDF9-FE3E-4001-BF4E-BB8FB160214C}" dt="2023-02-23T23:05:28.859" v="265" actId="478"/>
          <ac:spMkLst>
            <pc:docMk/>
            <pc:sldMk cId="3572069250" sldId="325"/>
            <ac:spMk id="7" creationId="{219775AA-920F-E940-963C-783F7FCDE33C}"/>
          </ac:spMkLst>
        </pc:spChg>
        <pc:spChg chg="add mod">
          <ac:chgData name="Adriana Varela Montenegro" userId="f9da6ce1-3440-48f0-bed2-f9e49cb1e8ce" providerId="ADAL" clId="{C99BEDF9-FE3E-4001-BF4E-BB8FB160214C}" dt="2023-02-23T23:12:03.265" v="341" actId="255"/>
          <ac:spMkLst>
            <pc:docMk/>
            <pc:sldMk cId="3572069250" sldId="325"/>
            <ac:spMk id="8" creationId="{1A89D59D-9E5A-ABF3-43C8-901476BDA94C}"/>
          </ac:spMkLst>
        </pc:spChg>
        <pc:graphicFrameChg chg="mod">
          <ac:chgData name="Adriana Varela Montenegro" userId="f9da6ce1-3440-48f0-bed2-f9e49cb1e8ce" providerId="ADAL" clId="{C99BEDF9-FE3E-4001-BF4E-BB8FB160214C}" dt="2023-02-23T23:11:45.640" v="337" actId="2711"/>
          <ac:graphicFrameMkLst>
            <pc:docMk/>
            <pc:sldMk cId="3572069250" sldId="325"/>
            <ac:graphicFrameMk id="3" creationId="{68DA2414-54F6-FBA0-52E9-D1608CC7EC11}"/>
          </ac:graphicFrameMkLst>
        </pc:graphicFrameChg>
      </pc:sldChg>
      <pc:sldChg chg="modSp mod">
        <pc:chgData name="Adriana Varela Montenegro" userId="f9da6ce1-3440-48f0-bed2-f9e49cb1e8ce" providerId="ADAL" clId="{C99BEDF9-FE3E-4001-BF4E-BB8FB160214C}" dt="2023-02-23T22:59:00.797" v="186" actId="108"/>
        <pc:sldMkLst>
          <pc:docMk/>
          <pc:sldMk cId="1040736749" sldId="326"/>
        </pc:sldMkLst>
        <pc:spChg chg="mod">
          <ac:chgData name="Adriana Varela Montenegro" userId="f9da6ce1-3440-48f0-bed2-f9e49cb1e8ce" providerId="ADAL" clId="{C99BEDF9-FE3E-4001-BF4E-BB8FB160214C}" dt="2023-02-23T22:59:00.797" v="186" actId="108"/>
          <ac:spMkLst>
            <pc:docMk/>
            <pc:sldMk cId="1040736749" sldId="326"/>
            <ac:spMk id="4" creationId="{B81BBA39-EBB5-3DB1-B263-58B7357F1C04}"/>
          </ac:spMkLst>
        </pc:spChg>
      </pc:sldChg>
      <pc:sldChg chg="modSp mod">
        <pc:chgData name="Adriana Varela Montenegro" userId="f9da6ce1-3440-48f0-bed2-f9e49cb1e8ce" providerId="ADAL" clId="{C99BEDF9-FE3E-4001-BF4E-BB8FB160214C}" dt="2023-02-23T23:00:17.990" v="197" actId="108"/>
        <pc:sldMkLst>
          <pc:docMk/>
          <pc:sldMk cId="3855943079" sldId="327"/>
        </pc:sldMkLst>
        <pc:spChg chg="mod">
          <ac:chgData name="Adriana Varela Montenegro" userId="f9da6ce1-3440-48f0-bed2-f9e49cb1e8ce" providerId="ADAL" clId="{C99BEDF9-FE3E-4001-BF4E-BB8FB160214C}" dt="2023-02-23T23:00:17.990" v="197" actId="108"/>
          <ac:spMkLst>
            <pc:docMk/>
            <pc:sldMk cId="3855943079" sldId="327"/>
            <ac:spMk id="4" creationId="{B81BBA39-EBB5-3DB1-B263-58B7357F1C04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esktop\Invi&#769;as\Indicadores\Seguimiento%20mensual%20gra&#769;fico\Seguimiento%20indicador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4.xml"/></Relationships>

</file>

<file path=ppt/charts/_rels/chart11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esktop\Invi&#769;as\2022\Indicadores\Seguimiento%20gra&#769;fico%20trismestral\Seguimiento%20indicadore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esktop\Invi&#769;as\2022\Indicadores\Seguimiento%20gra&#769;fico%20trismestral\Seguimiento%20indicador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esktop\Invi&#769;as\2022\Indicadores\Seguimiento%20gra&#769;fico%20trismestral\Seguimiento%20indicador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esktop\Invi&#769;as\Indicadores\Seguimiento%20mensual%20gra&#769;fico\Seguimiento%20indicador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2/Indicadores/Seguimiento%20gra&#769;fico%20trismestral/Seguimiento%20indicadores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esktop\Invi&#769;as\2022\Indicadores\Seguimiento%20gra&#769;fico%20trismestral\Seguimiento%20indicadores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3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esktop\Invi&#769;as\2022\Indicadores\Seguimiento%20gra&#769;fico%20trismestral\Seguimiento%20indicadore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05E-4697-9686-51C2B1A9AC9D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05E-4697-9686-51C2B1A9AC9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05E-4697-9686-51C2B1A9AC9D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05E-4697-9686-51C2B1A9AC9D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05E-4697-9686-51C2B1A9AC9D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05E-4697-9686-51C2B1A9AC9D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05E-4697-9686-51C2B1A9AC9D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05E-4697-9686-51C2B1A9AC9D}"/>
              </c:ext>
            </c:extLst>
          </c:dPt>
          <c:dPt>
            <c:idx val="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05E-4697-9686-51C2B1A9AC9D}"/>
              </c:ext>
            </c:extLst>
          </c:dPt>
          <c:dPt>
            <c:idx val="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05E-4697-9686-51C2B1A9AC9D}"/>
              </c:ext>
            </c:extLst>
          </c:dPt>
          <c:dPt>
            <c:idx val="1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505E-4697-9686-51C2B1A9AC9D}"/>
              </c:ext>
            </c:extLst>
          </c:dPt>
          <c:dPt>
            <c:idx val="1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505E-4697-9686-51C2B1A9AC9D}"/>
              </c:ext>
            </c:extLst>
          </c:dPt>
          <c:dPt>
            <c:idx val="1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505E-4697-9686-51C2B1A9AC9D}"/>
              </c:ext>
            </c:extLst>
          </c:dPt>
          <c:dPt>
            <c:idx val="1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505E-4697-9686-51C2B1A9AC9D}"/>
              </c:ext>
            </c:extLst>
          </c:dPt>
          <c:dPt>
            <c:idx val="1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505E-4697-9686-51C2B1A9AC9D}"/>
              </c:ext>
            </c:extLst>
          </c:dPt>
          <c:dPt>
            <c:idx val="1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505E-4697-9686-51C2B1A9AC9D}"/>
              </c:ext>
            </c:extLst>
          </c:dPt>
          <c:dPt>
            <c:idx val="1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505E-4697-9686-51C2B1A9AC9D}"/>
              </c:ext>
            </c:extLst>
          </c:dPt>
          <c:dPt>
            <c:idx val="1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505E-4697-9686-51C2B1A9AC9D}"/>
              </c:ext>
            </c:extLst>
          </c:dPt>
          <c:dPt>
            <c:idx val="1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505E-4697-9686-51C2B1A9AC9D}"/>
              </c:ext>
            </c:extLst>
          </c:dPt>
          <c:dPt>
            <c:idx val="1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505E-4697-9686-51C2B1A9AC9D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505E-4697-9686-51C2B1A9AC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Hoja1!$H$10</c:f>
              <c:strCache>
                <c:ptCount val="1"/>
                <c:pt idx="0">
                  <c:v>Número de Juntas de Acción Comunal contratadas en los procesos de contratación del proyecto de vías terciarias para la paz y el posconflicto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505E-4697-9686-51C2B1A9AC9D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505E-4697-9686-51C2B1A9AC9D}"/>
              </c:ext>
            </c:extLst>
          </c:dPt>
          <c:val>
            <c:numRef>
              <c:f>Hoja1!$I$10:$J$10</c:f>
              <c:numCache>
                <c:formatCode>0.00%</c:formatCode>
                <c:ptCount val="2"/>
                <c:pt idx="0" formatCode="0%">
                  <c:v>1.4777777777777779</c:v>
                </c:pt>
                <c:pt idx="1">
                  <c:v>-0.47777777777777786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505E-4697-9686-51C2B1A9AC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00B050"/>
            </a:solidFill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CC1-954A-BE63-8BD6ACCA0774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CC1-954A-BE63-8BD6ACCA0774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CC1-954A-BE63-8BD6ACCA0774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CC1-954A-BE63-8BD6ACCA0774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CC1-954A-BE63-8BD6ACCA0774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CC1-954A-BE63-8BD6ACCA0774}"/>
              </c:ext>
            </c:extLst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CC1-954A-BE63-8BD6ACCA0774}"/>
              </c:ext>
            </c:extLst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CC1-954A-BE63-8BD6ACCA0774}"/>
              </c:ext>
            </c:extLst>
          </c:dPt>
          <c:dPt>
            <c:idx val="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CC1-954A-BE63-8BD6ACCA0774}"/>
              </c:ext>
            </c:extLst>
          </c:dPt>
          <c:dPt>
            <c:idx val="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0CC1-954A-BE63-8BD6ACCA0774}"/>
              </c:ext>
            </c:extLst>
          </c:dPt>
          <c:dPt>
            <c:idx val="1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0CC1-954A-BE63-8BD6ACCA0774}"/>
              </c:ext>
            </c:extLst>
          </c:dPt>
          <c:dPt>
            <c:idx val="1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0CC1-954A-BE63-8BD6ACCA0774}"/>
              </c:ext>
            </c:extLst>
          </c:dPt>
          <c:dPt>
            <c:idx val="1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0CC1-954A-BE63-8BD6ACCA0774}"/>
              </c:ext>
            </c:extLst>
          </c:dPt>
          <c:dPt>
            <c:idx val="1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0CC1-954A-BE63-8BD6ACCA0774}"/>
              </c:ext>
            </c:extLst>
          </c:dPt>
          <c:dPt>
            <c:idx val="1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0CC1-954A-BE63-8BD6ACCA0774}"/>
              </c:ext>
            </c:extLst>
          </c:dPt>
          <c:dPt>
            <c:idx val="1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0CC1-954A-BE63-8BD6ACCA0774}"/>
              </c:ext>
            </c:extLst>
          </c:dPt>
          <c:dPt>
            <c:idx val="1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0CC1-954A-BE63-8BD6ACCA0774}"/>
              </c:ext>
            </c:extLst>
          </c:dPt>
          <c:dPt>
            <c:idx val="1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0CC1-954A-BE63-8BD6ACCA0774}"/>
              </c:ext>
            </c:extLst>
          </c:dPt>
          <c:dPt>
            <c:idx val="1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0CC1-954A-BE63-8BD6ACCA0774}"/>
              </c:ext>
            </c:extLst>
          </c:dPt>
          <c:dPt>
            <c:idx val="1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0CC1-954A-BE63-8BD6ACCA0774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0CC1-954A-BE63-8BD6ACCA07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Hoja1!$H$9</c:f>
              <c:strCache>
                <c:ptCount val="1"/>
                <c:pt idx="0">
                  <c:v>Porcentaje de kilómetros de vías priorizadas construidas o en mantenimiento en municipios PDET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0CC1-954A-BE63-8BD6ACCA0774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0CC1-954A-BE63-8BD6ACCA0774}"/>
              </c:ext>
            </c:extLst>
          </c:dPt>
          <c:val>
            <c:numRef>
              <c:f>Hoja1!$I$9:$J$9</c:f>
              <c:numCache>
                <c:formatCode>0.00%</c:formatCode>
                <c:ptCount val="2"/>
                <c:pt idx="0" formatCode="0%">
                  <c:v>1.9563630136986301</c:v>
                </c:pt>
                <c:pt idx="1">
                  <c:v>-0.95636301369863008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0CC1-954A-BE63-8BD6ACCA07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6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D3A-8D4B-A208-643B3F2A8364}"/>
              </c:ext>
            </c:extLst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D3A-8D4B-A208-643B3F2A8364}"/>
              </c:ext>
            </c:extLst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D3A-8D4B-A208-643B3F2A8364}"/>
              </c:ext>
            </c:extLst>
          </c:dPt>
          <c:dPt>
            <c:idx val="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D3A-8D4B-A208-643B3F2A8364}"/>
              </c:ext>
            </c:extLst>
          </c:dPt>
          <c:dPt>
            <c:idx val="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D3A-8D4B-A208-643B3F2A8364}"/>
              </c:ext>
            </c:extLst>
          </c:dPt>
          <c:dPt>
            <c:idx val="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D3A-8D4B-A208-643B3F2A8364}"/>
              </c:ext>
            </c:extLst>
          </c:dPt>
          <c:dPt>
            <c:idx val="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D3A-8D4B-A208-643B3F2A8364}"/>
              </c:ext>
            </c:extLst>
          </c:dPt>
          <c:dPt>
            <c:idx val="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D3A-8D4B-A208-643B3F2A8364}"/>
              </c:ext>
            </c:extLst>
          </c:dPt>
          <c:dPt>
            <c:idx val="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D3A-8D4B-A208-643B3F2A8364}"/>
              </c:ext>
            </c:extLst>
          </c:dPt>
          <c:dPt>
            <c:idx val="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D3A-8D4B-A208-643B3F2A8364}"/>
              </c:ext>
            </c:extLst>
          </c:dPt>
          <c:dPt>
            <c:idx val="1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D3A-8D4B-A208-643B3F2A8364}"/>
              </c:ext>
            </c:extLst>
          </c:dPt>
          <c:dPt>
            <c:idx val="1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D3A-8D4B-A208-643B3F2A8364}"/>
              </c:ext>
            </c:extLst>
          </c:dPt>
          <c:dPt>
            <c:idx val="1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D3A-8D4B-A208-643B3F2A8364}"/>
              </c:ext>
            </c:extLst>
          </c:dPt>
          <c:dPt>
            <c:idx val="1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D3A-8D4B-A208-643B3F2A8364}"/>
              </c:ext>
            </c:extLst>
          </c:dPt>
          <c:dPt>
            <c:idx val="1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D3A-8D4B-A208-643B3F2A8364}"/>
              </c:ext>
            </c:extLst>
          </c:dPt>
          <c:dPt>
            <c:idx val="1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D3A-8D4B-A208-643B3F2A8364}"/>
              </c:ext>
            </c:extLst>
          </c:dPt>
          <c:dPt>
            <c:idx val="1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D3A-8D4B-A208-643B3F2A8364}"/>
              </c:ext>
            </c:extLst>
          </c:dPt>
          <c:dPt>
            <c:idx val="1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D3A-8D4B-A208-643B3F2A8364}"/>
              </c:ext>
            </c:extLst>
          </c:dPt>
          <c:dPt>
            <c:idx val="1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D3A-8D4B-A208-643B3F2A8364}"/>
              </c:ext>
            </c:extLst>
          </c:dPt>
          <c:dPt>
            <c:idx val="1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D3A-8D4B-A208-643B3F2A8364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D3A-8D4B-A208-643B3F2A83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Hoja1!$H$8</c:f>
              <c:strCache>
                <c:ptCount val="1"/>
                <c:pt idx="0">
                  <c:v>Porcentaje de kilómetros de vías priorizadas construidas o en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D3A-8D4B-A208-643B3F2A8364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  <a:alpha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D3A-8D4B-A208-643B3F2A8364}"/>
              </c:ext>
            </c:extLst>
          </c:dPt>
          <c:val>
            <c:numRef>
              <c:f>Hoja1!$I$8:$J$8</c:f>
              <c:numCache>
                <c:formatCode>0.00%</c:formatCode>
                <c:ptCount val="2"/>
                <c:pt idx="0" formatCode="0%">
                  <c:v>1.2644610210944667</c:v>
                </c:pt>
                <c:pt idx="1">
                  <c:v>-0.26446102109446668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D3A-8D4B-A208-643B3F2A83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2A-E64D-86B5-AD65B2FC8A39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2A-E64D-86B5-AD65B2FC8A39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2A-E64D-86B5-AD65B2FC8A39}"/>
              </c:ext>
            </c:extLst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2A-E64D-86B5-AD65B2FC8A39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22A-E64D-86B5-AD65B2FC8A39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22A-E64D-86B5-AD65B2FC8A39}"/>
              </c:ext>
            </c:extLst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22A-E64D-86B5-AD65B2FC8A39}"/>
              </c:ext>
            </c:extLst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22A-E64D-86B5-AD65B2FC8A39}"/>
              </c:ext>
            </c:extLst>
          </c:dPt>
          <c:dPt>
            <c:idx val="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22A-E64D-86B5-AD65B2FC8A39}"/>
              </c:ext>
            </c:extLst>
          </c:dPt>
          <c:dPt>
            <c:idx val="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122A-E64D-86B5-AD65B2FC8A39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122A-E64D-86B5-AD65B2FC8A39}"/>
              </c:ext>
            </c:extLst>
          </c:dPt>
          <c:dPt>
            <c:idx val="1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122A-E64D-86B5-AD65B2FC8A39}"/>
              </c:ext>
            </c:extLst>
          </c:dPt>
          <c:dPt>
            <c:idx val="1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122A-E64D-86B5-AD65B2FC8A39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122A-E64D-86B5-AD65B2FC8A39}"/>
              </c:ext>
            </c:extLst>
          </c:dPt>
          <c:dPt>
            <c:idx val="1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122A-E64D-86B5-AD65B2FC8A39}"/>
              </c:ext>
            </c:extLst>
          </c:dPt>
          <c:dPt>
            <c:idx val="1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122A-E64D-86B5-AD65B2FC8A39}"/>
              </c:ext>
            </c:extLst>
          </c:dPt>
          <c:dPt>
            <c:idx val="1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122A-E64D-86B5-AD65B2FC8A39}"/>
              </c:ext>
            </c:extLst>
          </c:dPt>
          <c:dPt>
            <c:idx val="1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122A-E64D-86B5-AD65B2FC8A39}"/>
              </c:ext>
            </c:extLst>
          </c:dPt>
          <c:dPt>
            <c:idx val="1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122A-E64D-86B5-AD65B2FC8A39}"/>
              </c:ext>
            </c:extLst>
          </c:dPt>
          <c:dPt>
            <c:idx val="1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122A-E64D-86B5-AD65B2FC8A39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122A-E64D-86B5-AD65B2FC8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Hoja1!$H$4</c:f>
              <c:strCache>
                <c:ptCount val="1"/>
                <c:pt idx="0">
                  <c:v>Vías terciarias mejoradas y construida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122A-E64D-86B5-AD65B2FC8A39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122A-E64D-86B5-AD65B2FC8A39}"/>
              </c:ext>
            </c:extLst>
          </c:dPt>
          <c:val>
            <c:numRef>
              <c:f>Hoja1!$I$4:$J$4</c:f>
              <c:numCache>
                <c:formatCode>0.00%</c:formatCode>
                <c:ptCount val="2"/>
                <c:pt idx="0" formatCode="0%">
                  <c:v>13.294650000000001</c:v>
                </c:pt>
                <c:pt idx="1">
                  <c:v>-12.294650000000001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122A-E64D-86B5-AD65B2FC8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00-2A4E-B529-910385F675B7}"/>
              </c:ext>
            </c:extLst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00-2A4E-B529-910385F675B7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00-2A4E-B529-910385F675B7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C00-2A4E-B529-910385F675B7}"/>
              </c:ext>
            </c:extLst>
          </c:dPt>
          <c:dPt>
            <c:idx val="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C00-2A4E-B529-910385F675B7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C00-2A4E-B529-910385F675B7}"/>
              </c:ext>
            </c:extLst>
          </c:dPt>
          <c:dPt>
            <c:idx val="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C00-2A4E-B529-910385F675B7}"/>
              </c:ext>
            </c:extLst>
          </c:dPt>
          <c:dPt>
            <c:idx val="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C00-2A4E-B529-910385F675B7}"/>
              </c:ext>
            </c:extLst>
          </c:dPt>
          <c:dPt>
            <c:idx val="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C00-2A4E-B529-910385F675B7}"/>
              </c:ext>
            </c:extLst>
          </c:dPt>
          <c:dPt>
            <c:idx val="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8C00-2A4E-B529-910385F675B7}"/>
              </c:ext>
            </c:extLst>
          </c:dPt>
          <c:dPt>
            <c:idx val="1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8C00-2A4E-B529-910385F675B7}"/>
              </c:ext>
            </c:extLst>
          </c:dPt>
          <c:dPt>
            <c:idx val="1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8C00-2A4E-B529-910385F675B7}"/>
              </c:ext>
            </c:extLst>
          </c:dPt>
          <c:dPt>
            <c:idx val="1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8C00-2A4E-B529-910385F675B7}"/>
              </c:ext>
            </c:extLst>
          </c:dPt>
          <c:dPt>
            <c:idx val="1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8C00-2A4E-B529-910385F675B7}"/>
              </c:ext>
            </c:extLst>
          </c:dPt>
          <c:dPt>
            <c:idx val="1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8C00-2A4E-B529-910385F675B7}"/>
              </c:ext>
            </c:extLst>
          </c:dPt>
          <c:dPt>
            <c:idx val="1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8C00-2A4E-B529-910385F675B7}"/>
              </c:ext>
            </c:extLst>
          </c:dPt>
          <c:dPt>
            <c:idx val="1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8C00-2A4E-B529-910385F675B7}"/>
              </c:ext>
            </c:extLst>
          </c:dPt>
          <c:dPt>
            <c:idx val="1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8C00-2A4E-B529-910385F675B7}"/>
              </c:ext>
            </c:extLst>
          </c:dPt>
          <c:dPt>
            <c:idx val="1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8C00-2A4E-B529-910385F675B7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8C00-2A4E-B529-910385F675B7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8C00-2A4E-B529-910385F675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Hoja1!$H$3</c:f>
              <c:strCache>
                <c:ptCount val="1"/>
                <c:pt idx="0">
                  <c:v>Vía primaria no concesionada mejorada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8C00-2A4E-B529-910385F675B7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  <a:alpha val="7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8C00-2A4E-B529-910385F675B7}"/>
              </c:ext>
            </c:extLst>
          </c:dPt>
          <c:val>
            <c:numRef>
              <c:f>Hoja1!$I$3:$J$3</c:f>
              <c:numCache>
                <c:formatCode>0.00%</c:formatCode>
                <c:ptCount val="2"/>
                <c:pt idx="0" formatCode="0%">
                  <c:v>1.4172962962962965</c:v>
                </c:pt>
                <c:pt idx="1">
                  <c:v>-0.4172962962962965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8C00-2A4E-B529-910385F675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ser>
          <c:idx val="0"/>
          <c:order val="0"/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3A7-5048-9573-F72C363A352D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3A7-5048-9573-F72C363A352D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3A7-5048-9573-F72C363A352D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3A7-5048-9573-F72C363A352D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3A7-5048-9573-F72C363A352D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3A7-5048-9573-F72C363A352D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3A7-5048-9573-F72C363A352D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3A7-5048-9573-F72C363A352D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3A7-5048-9573-F72C363A352D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3A7-5048-9573-F72C363A352D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C3A7-5048-9573-F72C363A352D}"/>
              </c:ext>
            </c:extLst>
          </c:dPt>
          <c:dPt>
            <c:idx val="1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C3A7-5048-9573-F72C363A352D}"/>
              </c:ext>
            </c:extLst>
          </c:dPt>
          <c:dPt>
            <c:idx val="1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C3A7-5048-9573-F72C363A352D}"/>
              </c:ext>
            </c:extLst>
          </c:dPt>
          <c:dPt>
            <c:idx val="1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C3A7-5048-9573-F72C363A352D}"/>
              </c:ext>
            </c:extLst>
          </c:dPt>
          <c:dPt>
            <c:idx val="1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C3A7-5048-9573-F72C363A352D}"/>
              </c:ext>
            </c:extLst>
          </c:dPt>
          <c:dPt>
            <c:idx val="1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C3A7-5048-9573-F72C363A352D}"/>
              </c:ext>
            </c:extLst>
          </c:dPt>
          <c:dPt>
            <c:idx val="1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C3A7-5048-9573-F72C363A352D}"/>
              </c:ext>
            </c:extLst>
          </c:dPt>
          <c:dPt>
            <c:idx val="1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C3A7-5048-9573-F72C363A352D}"/>
              </c:ext>
            </c:extLst>
          </c:dPt>
          <c:dPt>
            <c:idx val="1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C3A7-5048-9573-F72C363A352D}"/>
              </c:ext>
            </c:extLst>
          </c:dPt>
          <c:dPt>
            <c:idx val="1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C3A7-5048-9573-F72C363A352D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C3A7-5048-9573-F72C363A35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Hoja1!$G$2</c:f>
              <c:strCache>
                <c:ptCount val="1"/>
                <c:pt idx="0">
                  <c:v> Vía primaria no concesionada con mantenimiento y rehabilitación</c:v>
                </c:pt>
              </c:strCache>
            </c:strRef>
          </c:tx>
          <c:spPr>
            <a:solidFill>
              <a:schemeClr val="accent1"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1"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C3A7-5048-9573-F72C363A352D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C3A7-5048-9573-F72C363A352D}"/>
              </c:ext>
            </c:extLst>
          </c:dPt>
          <c:val>
            <c:numRef>
              <c:f>(Hoja1!$H$2,Hoja1!$I$2)</c:f>
              <c:numCache>
                <c:formatCode>0.00%</c:formatCode>
                <c:ptCount val="2"/>
                <c:pt idx="0" formatCode="0%">
                  <c:v>17.223299999999998</c:v>
                </c:pt>
                <c:pt idx="1">
                  <c:v>-16.223299999999998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C3A7-5048-9573-F72C363A35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6698F8"/>
            </a:solidFill>
          </c:spPr>
          <c:dPt>
            <c:idx val="0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1D3-4B42-A103-4A621E55F7A2}"/>
              </c:ext>
            </c:extLst>
          </c:dPt>
          <c:dPt>
            <c:idx val="1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1D3-4B42-A103-4A621E55F7A2}"/>
              </c:ext>
            </c:extLst>
          </c:dPt>
          <c:dPt>
            <c:idx val="2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1D3-4B42-A103-4A621E55F7A2}"/>
              </c:ext>
            </c:extLst>
          </c:dPt>
          <c:dPt>
            <c:idx val="3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1D3-4B42-A103-4A621E55F7A2}"/>
              </c:ext>
            </c:extLst>
          </c:dPt>
          <c:dPt>
            <c:idx val="4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1D3-4B42-A103-4A621E55F7A2}"/>
              </c:ext>
            </c:extLst>
          </c:dPt>
          <c:dPt>
            <c:idx val="5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1D3-4B42-A103-4A621E55F7A2}"/>
              </c:ext>
            </c:extLst>
          </c:dPt>
          <c:dPt>
            <c:idx val="6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1D3-4B42-A103-4A621E55F7A2}"/>
              </c:ext>
            </c:extLst>
          </c:dPt>
          <c:dPt>
            <c:idx val="7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1D3-4B42-A103-4A621E55F7A2}"/>
              </c:ext>
            </c:extLst>
          </c:dPt>
          <c:dPt>
            <c:idx val="8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1D3-4B42-A103-4A621E55F7A2}"/>
              </c:ext>
            </c:extLst>
          </c:dPt>
          <c:dPt>
            <c:idx val="9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1D3-4B42-A103-4A621E55F7A2}"/>
              </c:ext>
            </c:extLst>
          </c:dPt>
          <c:dPt>
            <c:idx val="10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C1D3-4B42-A103-4A621E55F7A2}"/>
              </c:ext>
            </c:extLst>
          </c:dPt>
          <c:dPt>
            <c:idx val="11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C1D3-4B42-A103-4A621E55F7A2}"/>
              </c:ext>
            </c:extLst>
          </c:dPt>
          <c:dPt>
            <c:idx val="12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C1D3-4B42-A103-4A621E55F7A2}"/>
              </c:ext>
            </c:extLst>
          </c:dPt>
          <c:dPt>
            <c:idx val="13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C1D3-4B42-A103-4A621E55F7A2}"/>
              </c:ext>
            </c:extLst>
          </c:dPt>
          <c:dPt>
            <c:idx val="14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C1D3-4B42-A103-4A621E55F7A2}"/>
              </c:ext>
            </c:extLst>
          </c:dPt>
          <c:dPt>
            <c:idx val="15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C1D3-4B42-A103-4A621E55F7A2}"/>
              </c:ext>
            </c:extLst>
          </c:dPt>
          <c:dPt>
            <c:idx val="16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C1D3-4B42-A103-4A621E55F7A2}"/>
              </c:ext>
            </c:extLst>
          </c:dPt>
          <c:dPt>
            <c:idx val="17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C1D3-4B42-A103-4A621E55F7A2}"/>
              </c:ext>
            </c:extLst>
          </c:dPt>
          <c:dPt>
            <c:idx val="18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C1D3-4B42-A103-4A621E55F7A2}"/>
              </c:ext>
            </c:extLst>
          </c:dPt>
          <c:dPt>
            <c:idx val="19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C1D3-4B42-A103-4A621E55F7A2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C1D3-4B42-A103-4A621E55F7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Hoja1!$H$5</c:f>
              <c:strCache>
                <c:ptCount val="1"/>
                <c:pt idx="0">
                  <c:v>Vía terciaria con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C1D3-4B42-A103-4A621E55F7A2}"/>
              </c:ext>
            </c:extLst>
          </c:dPt>
          <c:dPt>
            <c:idx val="1"/>
            <c:bubble3D val="0"/>
            <c:spPr>
              <a:solidFill>
                <a:srgbClr val="3266CC">
                  <a:alpha val="8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C1D3-4B42-A103-4A621E55F7A2}"/>
              </c:ext>
            </c:extLst>
          </c:dPt>
          <c:val>
            <c:numRef>
              <c:f>Hoja1!$I$5:$J$5</c:f>
              <c:numCache>
                <c:formatCode>0.00%</c:formatCode>
                <c:ptCount val="2"/>
                <c:pt idx="0" formatCode="0%">
                  <c:v>1.0443046666666667</c:v>
                </c:pt>
                <c:pt idx="1">
                  <c:v>-4.4304666666666659E-2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C1D3-4B42-A103-4A621E55F7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FFD44B"/>
            </a:solidFill>
          </c:spPr>
          <c:dPt>
            <c:idx val="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54D-5A45-8D86-CCB98F2D48F8}"/>
              </c:ext>
            </c:extLst>
          </c:dPt>
          <c:dPt>
            <c:idx val="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54D-5A45-8D86-CCB98F2D48F8}"/>
              </c:ext>
            </c:extLst>
          </c:dPt>
          <c:dPt>
            <c:idx val="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54D-5A45-8D86-CCB98F2D48F8}"/>
              </c:ext>
            </c:extLst>
          </c:dPt>
          <c:dPt>
            <c:idx val="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54D-5A45-8D86-CCB98F2D48F8}"/>
              </c:ext>
            </c:extLst>
          </c:dPt>
          <c:dPt>
            <c:idx val="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54D-5A45-8D86-CCB98F2D48F8}"/>
              </c:ext>
            </c:extLst>
          </c:dPt>
          <c:dPt>
            <c:idx val="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54D-5A45-8D86-CCB98F2D48F8}"/>
              </c:ext>
            </c:extLst>
          </c:dPt>
          <c:dPt>
            <c:idx val="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54D-5A45-8D86-CCB98F2D48F8}"/>
              </c:ext>
            </c:extLst>
          </c:dPt>
          <c:dPt>
            <c:idx val="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54D-5A45-8D86-CCB98F2D48F8}"/>
              </c:ext>
            </c:extLst>
          </c:dPt>
          <c:dPt>
            <c:idx val="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54D-5A45-8D86-CCB98F2D48F8}"/>
              </c:ext>
            </c:extLst>
          </c:dPt>
          <c:dPt>
            <c:idx val="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54D-5A45-8D86-CCB98F2D48F8}"/>
              </c:ext>
            </c:extLst>
          </c:dPt>
          <c:dPt>
            <c:idx val="1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A54D-5A45-8D86-CCB98F2D48F8}"/>
              </c:ext>
            </c:extLst>
          </c:dPt>
          <c:dPt>
            <c:idx val="1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A54D-5A45-8D86-CCB98F2D48F8}"/>
              </c:ext>
            </c:extLst>
          </c:dPt>
          <c:dPt>
            <c:idx val="1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A54D-5A45-8D86-CCB98F2D48F8}"/>
              </c:ext>
            </c:extLst>
          </c:dPt>
          <c:dPt>
            <c:idx val="1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A54D-5A45-8D86-CCB98F2D48F8}"/>
              </c:ext>
            </c:extLst>
          </c:dPt>
          <c:dPt>
            <c:idx val="1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A54D-5A45-8D86-CCB98F2D48F8}"/>
              </c:ext>
            </c:extLst>
          </c:dPt>
          <c:dPt>
            <c:idx val="1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A54D-5A45-8D86-CCB98F2D48F8}"/>
              </c:ext>
            </c:extLst>
          </c:dPt>
          <c:dPt>
            <c:idx val="1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A54D-5A45-8D86-CCB98F2D48F8}"/>
              </c:ext>
            </c:extLst>
          </c:dPt>
          <c:dPt>
            <c:idx val="1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A54D-5A45-8D86-CCB98F2D48F8}"/>
              </c:ext>
            </c:extLst>
          </c:dPt>
          <c:dPt>
            <c:idx val="1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A54D-5A45-8D86-CCB98F2D48F8}"/>
              </c:ext>
            </c:extLst>
          </c:dPt>
          <c:dPt>
            <c:idx val="1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A54D-5A45-8D86-CCB98F2D48F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A54D-5A45-8D86-CCB98F2D48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Hoja1!$H$6</c:f>
              <c:strCache>
                <c:ptCount val="1"/>
                <c:pt idx="0">
                  <c:v>Muelles Fluviales construidos, mejorados y mantenidos</c:v>
                </c:pt>
              </c:strCache>
            </c:strRef>
          </c:tx>
          <c:dPt>
            <c:idx val="0"/>
            <c:bubble3D val="0"/>
            <c:spPr>
              <a:solidFill>
                <a:srgbClr val="6698F8">
                  <a:alpha val="77145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A54D-5A45-8D86-CCB98F2D48F8}"/>
              </c:ext>
            </c:extLst>
          </c:dPt>
          <c:dPt>
            <c:idx val="1"/>
            <c:bubble3D val="0"/>
            <c:spPr>
              <a:solidFill>
                <a:srgbClr val="3266CC">
                  <a:alpha val="84707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A54D-5A45-8D86-CCB98F2D48F8}"/>
              </c:ext>
            </c:extLst>
          </c:dPt>
          <c:val>
            <c:numRef>
              <c:f>Hoja1!$I$6:$J$6</c:f>
              <c:numCache>
                <c:formatCode>0.00%</c:formatCode>
                <c:ptCount val="2"/>
                <c:pt idx="0" formatCode="0%">
                  <c:v>1.3333333333333333</c:v>
                </c:pt>
                <c:pt idx="1">
                  <c:v>-0.33333333333333326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A54D-5A45-8D86-CCB98F2D48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44-BD46-9D17-F7EDCBEBDAE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44-BD46-9D17-F7EDCBEBDAEB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B44-BD46-9D17-F7EDCBEBDAEB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B44-BD46-9D17-F7EDCBEBDAEB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B44-BD46-9D17-F7EDCBEBDAEB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B44-BD46-9D17-F7EDCBEBDAEB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B44-BD46-9D17-F7EDCBEBDAEB}"/>
              </c:ext>
            </c:extLst>
          </c:dPt>
          <c:dPt>
            <c:idx val="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B44-BD46-9D17-F7EDCBEBDAEB}"/>
              </c:ext>
            </c:extLst>
          </c:dPt>
          <c:dPt>
            <c:idx val="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B44-BD46-9D17-F7EDCBEBDAEB}"/>
              </c:ext>
            </c:extLst>
          </c:dPt>
          <c:dPt>
            <c:idx val="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B44-BD46-9D17-F7EDCBEBDAEB}"/>
              </c:ext>
            </c:extLst>
          </c:dPt>
          <c:dPt>
            <c:idx val="1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2B44-BD46-9D17-F7EDCBEBDAEB}"/>
              </c:ext>
            </c:extLst>
          </c:dPt>
          <c:dPt>
            <c:idx val="1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2B44-BD46-9D17-F7EDCBEBDAEB}"/>
              </c:ext>
            </c:extLst>
          </c:dPt>
          <c:dPt>
            <c:idx val="1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2B44-BD46-9D17-F7EDCBEBDAEB}"/>
              </c:ext>
            </c:extLst>
          </c:dPt>
          <c:dPt>
            <c:idx val="1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2B44-BD46-9D17-F7EDCBEBDAEB}"/>
              </c:ext>
            </c:extLst>
          </c:dPt>
          <c:dPt>
            <c:idx val="1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2B44-BD46-9D17-F7EDCBEBDAEB}"/>
              </c:ext>
            </c:extLst>
          </c:dPt>
          <c:dPt>
            <c:idx val="1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2B44-BD46-9D17-F7EDCBEBDAEB}"/>
              </c:ext>
            </c:extLst>
          </c:dPt>
          <c:dPt>
            <c:idx val="1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2B44-BD46-9D17-F7EDCBEBDAEB}"/>
              </c:ext>
            </c:extLst>
          </c:dPt>
          <c:dPt>
            <c:idx val="1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2B44-BD46-9D17-F7EDCBEBDAEB}"/>
              </c:ext>
            </c:extLst>
          </c:dPt>
          <c:dPt>
            <c:idx val="1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2B44-BD46-9D17-F7EDCBEBDAEB}"/>
              </c:ext>
            </c:extLst>
          </c:dPt>
          <c:dPt>
            <c:idx val="1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2B44-BD46-9D17-F7EDCBEBDAEB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2B44-BD46-9D17-F7EDCBEBDA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Hoja1!$H$7</c:f>
              <c:strCache>
                <c:ptCount val="1"/>
                <c:pt idx="0">
                  <c:v>Accesos marítimos mejorados, construidos y profundizados</c:v>
                </c:pt>
              </c:strCache>
            </c:strRef>
          </c:tx>
          <c:dPt>
            <c:idx val="0"/>
            <c:bubble3D val="0"/>
            <c:spPr>
              <a:solidFill>
                <a:srgbClr val="3266CC">
                  <a:alpha val="8575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2B44-BD46-9D17-F7EDCBEBDAEB}"/>
              </c:ext>
            </c:extLst>
          </c:dPt>
          <c:dPt>
            <c:idx val="1"/>
            <c:bubble3D val="0"/>
            <c:spPr>
              <a:solidFill>
                <a:srgbClr val="6698F8">
                  <a:alpha val="9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2B44-BD46-9D17-F7EDCBEBDAEB}"/>
              </c:ext>
            </c:extLst>
          </c:dPt>
          <c:val>
            <c:numRef>
              <c:f>Hoja1!$I$7:$J$7</c:f>
              <c:numCache>
                <c:formatCode>0.00%</c:formatCode>
                <c:ptCount val="2"/>
                <c:pt idx="0" formatCode="0%">
                  <c:v>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2B44-BD46-9D17-F7EDCBEBDA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svg"/><Relationship Id="rId1" Type="http://schemas.openxmlformats.org/officeDocument/2006/relationships/image" Target="../media/image14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6.png"/><Relationship Id="rId7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19.svg"/><Relationship Id="rId4" Type="http://schemas.openxmlformats.org/officeDocument/2006/relationships/image" Target="../media/image7.svg"/><Relationship Id="rId9" Type="http://schemas.openxmlformats.org/officeDocument/2006/relationships/image" Target="../media/image18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svg"/><Relationship Id="rId1" Type="http://schemas.openxmlformats.org/officeDocument/2006/relationships/image" Target="../media/image14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6.png"/><Relationship Id="rId7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19.svg"/><Relationship Id="rId4" Type="http://schemas.openxmlformats.org/officeDocument/2006/relationships/image" Target="../media/image7.svg"/><Relationship Id="rId9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CF952C-B597-0445-806D-0CBAE97D0E67}" type="doc">
      <dgm:prSet loTypeId="urn:microsoft.com/office/officeart/2018/2/layout/IconVerticalSolidList" loCatId="icon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6126D3E-CA20-DF40-AF86-0ABD69264AA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>
              <a:latin typeface="Montserrat" panose="00000500000000000000" pitchFamily="2" charset="0"/>
            </a:rPr>
            <a:t>Puerto López</a:t>
          </a:r>
        </a:p>
      </dgm:t>
    </dgm:pt>
    <dgm:pt modelId="{F8A6E9C7-8C90-9C43-9DBC-D0195EAF4AFD}" type="parTrans" cxnId="{33C1AF35-D3F5-D54F-A129-0A4338BA9179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CA5A0F7A-3326-E74E-9847-00AB6707E3B6}" type="sibTrans" cxnId="{33C1AF35-D3F5-D54F-A129-0A4338BA9179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D4B5E9C7-8602-544C-BB1C-4DC7B525042B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>
              <a:latin typeface="Montserrat" panose="00000500000000000000" pitchFamily="2" charset="0"/>
            </a:rPr>
            <a:t>Mantenimiento muelle la Banqueta</a:t>
          </a:r>
        </a:p>
      </dgm:t>
    </dgm:pt>
    <dgm:pt modelId="{9D3BD41E-6A3A-2F4E-BB8B-693DD543B94F}" type="parTrans" cxnId="{5654A94A-F967-7F4C-931D-9D4B86EFE1AD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BA3E49E3-DEFF-2D4D-8AC3-53063F27931B}" type="sibTrans" cxnId="{5654A94A-F967-7F4C-931D-9D4B86EFE1AD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009E61F1-BED0-8440-94BC-41C3673B8FAA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>
              <a:latin typeface="Montserrat" panose="00000500000000000000" pitchFamily="2" charset="0"/>
            </a:rPr>
            <a:t>Puerto Carreño</a:t>
          </a:r>
        </a:p>
      </dgm:t>
    </dgm:pt>
    <dgm:pt modelId="{C63FE117-CCD7-FA47-A708-F28B1EB1247E}" type="parTrans" cxnId="{584154D6-1F01-3E4C-A861-3C8179115A65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62F82D2A-8FFA-C541-9EB2-E412C83D5B44}" type="sibTrans" cxnId="{584154D6-1F01-3E4C-A861-3C8179115A65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B7FD0AA2-27D7-C644-9AA2-F4C7890EB4E3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>
              <a:latin typeface="Montserrat" panose="00000500000000000000" pitchFamily="2" charset="0"/>
            </a:rPr>
            <a:t>Mantenimiento muelle</a:t>
          </a:r>
        </a:p>
      </dgm:t>
    </dgm:pt>
    <dgm:pt modelId="{84D8AC96-8294-924E-A916-EAFF665964CA}" type="parTrans" cxnId="{0DCDF118-CB63-1C49-9F2D-9017EE699213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9C7B30E2-E143-E945-8CFC-63105A70815C}" type="sibTrans" cxnId="{0DCDF118-CB63-1C49-9F2D-9017EE699213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1565D5FE-8A5B-45BA-A3C7-FED18B5F4FE8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>
              <a:latin typeface="Montserrat" panose="00000500000000000000" pitchFamily="2" charset="0"/>
            </a:rPr>
            <a:t>Lloró</a:t>
          </a:r>
        </a:p>
      </dgm:t>
    </dgm:pt>
    <dgm:pt modelId="{96E88D3E-5DDE-4575-871F-0DD7DEAA4113}" type="parTrans" cxnId="{C3BDC3A3-84A5-4A59-B238-E1686E59CD73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F5C6A52F-F813-445B-B5F5-89079724CBCC}" type="sibTrans" cxnId="{C3BDC3A3-84A5-4A59-B238-E1686E59CD73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2BD773DB-8EB7-4C7A-BA44-9E1311F56BF7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CO" dirty="0">
              <a:latin typeface="Montserrat" panose="00000500000000000000" pitchFamily="2" charset="0"/>
            </a:rPr>
            <a:t>Construcción de muelle fluvial</a:t>
          </a:r>
          <a:endParaRPr lang="es-MX" dirty="0">
            <a:latin typeface="Montserrat" panose="00000500000000000000" pitchFamily="2" charset="0"/>
          </a:endParaRPr>
        </a:p>
      </dgm:t>
    </dgm:pt>
    <dgm:pt modelId="{E7BCD317-A263-4FD1-8686-2AEDD46D78B0}" type="parTrans" cxnId="{42E374F4-E346-4180-8F9A-3BA9F5B6C633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BA592830-7E71-4E5B-BB09-0CF2763D1F15}" type="sibTrans" cxnId="{42E374F4-E346-4180-8F9A-3BA9F5B6C633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A5235EF9-E212-42D8-8F7C-8AD83E71D359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CO" dirty="0">
              <a:latin typeface="Montserrat" panose="00000500000000000000" pitchFamily="2" charset="0"/>
            </a:rPr>
            <a:t>Construcción de muelle fluvial</a:t>
          </a:r>
          <a:endParaRPr lang="es-MX" dirty="0">
            <a:latin typeface="Montserrat" panose="00000500000000000000" pitchFamily="2" charset="0"/>
          </a:endParaRPr>
        </a:p>
      </dgm:t>
    </dgm:pt>
    <dgm:pt modelId="{B6D81591-FCC0-4194-94AF-E6A3794E268A}" type="parTrans" cxnId="{376B6638-3F41-4E00-86EB-152229309875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6A6729B2-473C-40F3-9585-CA7690E6F483}" type="sibTrans" cxnId="{376B6638-3F41-4E00-86EB-152229309875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711D56D2-B4BB-4368-B104-7E89F78D03BF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>
              <a:latin typeface="Montserrat" panose="00000500000000000000" pitchFamily="2" charset="0"/>
            </a:rPr>
            <a:t>Atrato</a:t>
          </a:r>
        </a:p>
      </dgm:t>
    </dgm:pt>
    <dgm:pt modelId="{C074A272-6FEE-4F29-B10A-4CA7622538A0}" type="parTrans" cxnId="{C2149CCE-2E75-4D08-B5A1-10A262326481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197BB5A2-881C-4FD3-946F-B0EAF2A657E5}" type="sibTrans" cxnId="{C2149CCE-2E75-4D08-B5A1-10A262326481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F1614143-8340-4231-B0E9-38DFAB6D8C6A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CO" dirty="0">
              <a:latin typeface="Montserrat" panose="00000500000000000000" pitchFamily="2" charset="0"/>
            </a:rPr>
            <a:t>Construcción de muelle fluvial</a:t>
          </a:r>
          <a:endParaRPr lang="es-MX" dirty="0">
            <a:latin typeface="Montserrat" panose="00000500000000000000" pitchFamily="2" charset="0"/>
          </a:endParaRPr>
        </a:p>
      </dgm:t>
    </dgm:pt>
    <dgm:pt modelId="{8D02BB7D-FE96-4E5F-B4C5-605ADAF23901}" type="parTrans" cxnId="{830DE6E0-4EB2-44C5-879C-FBC65BB46D7A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05C43F83-E1C1-4A3B-B973-5C75960840B5}" type="sibTrans" cxnId="{830DE6E0-4EB2-44C5-879C-FBC65BB46D7A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FAB01DC5-25DF-4594-9924-B2707654CFFF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>
              <a:latin typeface="Montserrat" panose="00000500000000000000" pitchFamily="2" charset="0"/>
            </a:rPr>
            <a:t>Medio Baudó</a:t>
          </a:r>
        </a:p>
      </dgm:t>
    </dgm:pt>
    <dgm:pt modelId="{1B7A698F-E812-4806-AC8A-970FED1272C5}" type="parTrans" cxnId="{300C7E70-FEFC-4DDC-86E3-7A6089575B14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4C5766E6-F29B-40AC-8857-5C959555C7A2}" type="sibTrans" cxnId="{300C7E70-FEFC-4DDC-86E3-7A6089575B14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E69C6023-AC81-47A4-8CCA-71469DBBCD9C}" type="pres">
      <dgm:prSet presAssocID="{4ACF952C-B597-0445-806D-0CBAE97D0E67}" presName="root" presStyleCnt="0">
        <dgm:presLayoutVars>
          <dgm:dir/>
          <dgm:resizeHandles val="exact"/>
        </dgm:presLayoutVars>
      </dgm:prSet>
      <dgm:spPr/>
    </dgm:pt>
    <dgm:pt modelId="{2173C225-13A4-4799-867D-A77BC7BFF395}" type="pres">
      <dgm:prSet presAssocID="{36126D3E-CA20-DF40-AF86-0ABD69264AA0}" presName="compNode" presStyleCnt="0"/>
      <dgm:spPr/>
    </dgm:pt>
    <dgm:pt modelId="{CE4FDA4E-9457-4CA9-945B-3DF9E9511D43}" type="pres">
      <dgm:prSet presAssocID="{36126D3E-CA20-DF40-AF86-0ABD69264AA0}" presName="bgRect" presStyleLbl="bgShp" presStyleIdx="0" presStyleCnt="5"/>
      <dgm:spPr/>
    </dgm:pt>
    <dgm:pt modelId="{FFABD04F-9C88-4D69-BCDB-BF8C43F9157B}" type="pres">
      <dgm:prSet presAssocID="{36126D3E-CA20-DF40-AF86-0ABD69264AA0}" presName="iconRect" presStyleLbl="node1" presStyleIdx="0" presStyleCnt="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A5A839A8-C6AC-4025-9C58-80BFA6F427D8}" type="pres">
      <dgm:prSet presAssocID="{36126D3E-CA20-DF40-AF86-0ABD69264AA0}" presName="spaceRect" presStyleCnt="0"/>
      <dgm:spPr/>
    </dgm:pt>
    <dgm:pt modelId="{C219FFE1-66FA-41E6-9368-E4CF0E7AF7FD}" type="pres">
      <dgm:prSet presAssocID="{36126D3E-CA20-DF40-AF86-0ABD69264AA0}" presName="parTx" presStyleLbl="revTx" presStyleIdx="0" presStyleCnt="10">
        <dgm:presLayoutVars>
          <dgm:chMax val="0"/>
          <dgm:chPref val="0"/>
        </dgm:presLayoutVars>
      </dgm:prSet>
      <dgm:spPr/>
    </dgm:pt>
    <dgm:pt modelId="{7D769E93-B422-4C9B-9549-E4701415AABB}" type="pres">
      <dgm:prSet presAssocID="{36126D3E-CA20-DF40-AF86-0ABD69264AA0}" presName="desTx" presStyleLbl="revTx" presStyleIdx="1" presStyleCnt="10">
        <dgm:presLayoutVars/>
      </dgm:prSet>
      <dgm:spPr/>
    </dgm:pt>
    <dgm:pt modelId="{3DEB7CD9-3CEF-4151-B884-F63395D9B30B}" type="pres">
      <dgm:prSet presAssocID="{CA5A0F7A-3326-E74E-9847-00AB6707E3B6}" presName="sibTrans" presStyleCnt="0"/>
      <dgm:spPr/>
    </dgm:pt>
    <dgm:pt modelId="{440EF9BA-D2D2-4BA1-BD15-D5EE74A61DF6}" type="pres">
      <dgm:prSet presAssocID="{009E61F1-BED0-8440-94BC-41C3673B8FAA}" presName="compNode" presStyleCnt="0"/>
      <dgm:spPr/>
    </dgm:pt>
    <dgm:pt modelId="{175E84EC-94DB-4725-BB1B-91EEFC36DFD7}" type="pres">
      <dgm:prSet presAssocID="{009E61F1-BED0-8440-94BC-41C3673B8FAA}" presName="bgRect" presStyleLbl="bgShp" presStyleIdx="1" presStyleCnt="5"/>
      <dgm:spPr/>
    </dgm:pt>
    <dgm:pt modelId="{151688D7-4F40-4087-94D9-DA6A790EB092}" type="pres">
      <dgm:prSet presAssocID="{009E61F1-BED0-8440-94BC-41C3673B8FA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co de vela"/>
        </a:ext>
      </dgm:extLst>
    </dgm:pt>
    <dgm:pt modelId="{E9BA962C-3DC2-43A5-8EB0-A5916660A974}" type="pres">
      <dgm:prSet presAssocID="{009E61F1-BED0-8440-94BC-41C3673B8FAA}" presName="spaceRect" presStyleCnt="0"/>
      <dgm:spPr/>
    </dgm:pt>
    <dgm:pt modelId="{C91ACA06-C366-4BE9-BE05-6EC2C24C0768}" type="pres">
      <dgm:prSet presAssocID="{009E61F1-BED0-8440-94BC-41C3673B8FAA}" presName="parTx" presStyleLbl="revTx" presStyleIdx="2" presStyleCnt="10">
        <dgm:presLayoutVars>
          <dgm:chMax val="0"/>
          <dgm:chPref val="0"/>
        </dgm:presLayoutVars>
      </dgm:prSet>
      <dgm:spPr/>
    </dgm:pt>
    <dgm:pt modelId="{892BC83D-A750-4766-9E19-5F83498DB325}" type="pres">
      <dgm:prSet presAssocID="{009E61F1-BED0-8440-94BC-41C3673B8FAA}" presName="desTx" presStyleLbl="revTx" presStyleIdx="3" presStyleCnt="10">
        <dgm:presLayoutVars/>
      </dgm:prSet>
      <dgm:spPr/>
    </dgm:pt>
    <dgm:pt modelId="{4687596D-D070-4969-AA10-3BC29B7E0D54}" type="pres">
      <dgm:prSet presAssocID="{62F82D2A-8FFA-C541-9EB2-E412C83D5B44}" presName="sibTrans" presStyleCnt="0"/>
      <dgm:spPr/>
    </dgm:pt>
    <dgm:pt modelId="{C679D356-2B0C-4E42-83E1-46FCC8E639ED}" type="pres">
      <dgm:prSet presAssocID="{1565D5FE-8A5B-45BA-A3C7-FED18B5F4FE8}" presName="compNode" presStyleCnt="0"/>
      <dgm:spPr/>
    </dgm:pt>
    <dgm:pt modelId="{8176806A-BFA8-4DFD-9244-5AA0C04427A8}" type="pres">
      <dgm:prSet presAssocID="{1565D5FE-8A5B-45BA-A3C7-FED18B5F4FE8}" presName="bgRect" presStyleLbl="bgShp" presStyleIdx="2" presStyleCnt="5"/>
      <dgm:spPr/>
    </dgm:pt>
    <dgm:pt modelId="{123CAD0E-3F6B-446F-8A7F-892C22ED3C63}" type="pres">
      <dgm:prSet presAssocID="{1565D5FE-8A5B-45BA-A3C7-FED18B5F4FE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</dgm:pt>
    <dgm:pt modelId="{5A42DFAB-EAC7-41D2-90EB-20F9E9D88C9B}" type="pres">
      <dgm:prSet presAssocID="{1565D5FE-8A5B-45BA-A3C7-FED18B5F4FE8}" presName="spaceRect" presStyleCnt="0"/>
      <dgm:spPr/>
    </dgm:pt>
    <dgm:pt modelId="{CC61E33F-DF0E-4057-BA9B-14EA7A35720F}" type="pres">
      <dgm:prSet presAssocID="{1565D5FE-8A5B-45BA-A3C7-FED18B5F4FE8}" presName="parTx" presStyleLbl="revTx" presStyleIdx="4" presStyleCnt="10">
        <dgm:presLayoutVars>
          <dgm:chMax val="0"/>
          <dgm:chPref val="0"/>
        </dgm:presLayoutVars>
      </dgm:prSet>
      <dgm:spPr/>
    </dgm:pt>
    <dgm:pt modelId="{CA33040D-C68C-48E1-B583-6B74C81351B7}" type="pres">
      <dgm:prSet presAssocID="{1565D5FE-8A5B-45BA-A3C7-FED18B5F4FE8}" presName="desTx" presStyleLbl="revTx" presStyleIdx="5" presStyleCnt="10">
        <dgm:presLayoutVars/>
      </dgm:prSet>
      <dgm:spPr/>
    </dgm:pt>
    <dgm:pt modelId="{344FA05E-1047-457A-9E02-4CAC4CCB6428}" type="pres">
      <dgm:prSet presAssocID="{F5C6A52F-F813-445B-B5F5-89079724CBCC}" presName="sibTrans" presStyleCnt="0"/>
      <dgm:spPr/>
    </dgm:pt>
    <dgm:pt modelId="{4633E99C-7C2B-444B-ABB0-A492C6F541A5}" type="pres">
      <dgm:prSet presAssocID="{711D56D2-B4BB-4368-B104-7E89F78D03BF}" presName="compNode" presStyleCnt="0"/>
      <dgm:spPr/>
    </dgm:pt>
    <dgm:pt modelId="{7BD90594-0769-4B9F-BACC-38DFE6B8A9A0}" type="pres">
      <dgm:prSet presAssocID="{711D56D2-B4BB-4368-B104-7E89F78D03BF}" presName="bgRect" presStyleLbl="bgShp" presStyleIdx="3" presStyleCnt="5"/>
      <dgm:spPr/>
    </dgm:pt>
    <dgm:pt modelId="{49EF19AE-58B5-44D6-BC6C-279B7D12B814}" type="pres">
      <dgm:prSet presAssocID="{711D56D2-B4BB-4368-B104-7E89F78D03BF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ransporte con relleno sólido"/>
        </a:ext>
      </dgm:extLst>
    </dgm:pt>
    <dgm:pt modelId="{81C6F2D9-81E5-425F-8ABA-1B150B5CFAF9}" type="pres">
      <dgm:prSet presAssocID="{711D56D2-B4BB-4368-B104-7E89F78D03BF}" presName="spaceRect" presStyleCnt="0"/>
      <dgm:spPr/>
    </dgm:pt>
    <dgm:pt modelId="{A283A729-DA40-4B02-B4D4-7376B7B0E8AD}" type="pres">
      <dgm:prSet presAssocID="{711D56D2-B4BB-4368-B104-7E89F78D03BF}" presName="parTx" presStyleLbl="revTx" presStyleIdx="6" presStyleCnt="10">
        <dgm:presLayoutVars>
          <dgm:chMax val="0"/>
          <dgm:chPref val="0"/>
        </dgm:presLayoutVars>
      </dgm:prSet>
      <dgm:spPr/>
    </dgm:pt>
    <dgm:pt modelId="{43E07F16-F94B-4D88-AA5D-FA6F2989550C}" type="pres">
      <dgm:prSet presAssocID="{711D56D2-B4BB-4368-B104-7E89F78D03BF}" presName="desTx" presStyleLbl="revTx" presStyleIdx="7" presStyleCnt="10">
        <dgm:presLayoutVars/>
      </dgm:prSet>
      <dgm:spPr/>
    </dgm:pt>
    <dgm:pt modelId="{115A50D7-8360-4D5D-A1B7-78488E49D116}" type="pres">
      <dgm:prSet presAssocID="{197BB5A2-881C-4FD3-946F-B0EAF2A657E5}" presName="sibTrans" presStyleCnt="0"/>
      <dgm:spPr/>
    </dgm:pt>
    <dgm:pt modelId="{326E0855-05CD-49B4-81B1-3225C5BA8942}" type="pres">
      <dgm:prSet presAssocID="{FAB01DC5-25DF-4594-9924-B2707654CFFF}" presName="compNode" presStyleCnt="0"/>
      <dgm:spPr/>
    </dgm:pt>
    <dgm:pt modelId="{E8485592-AAC8-484F-91BA-B2EFD39072C1}" type="pres">
      <dgm:prSet presAssocID="{FAB01DC5-25DF-4594-9924-B2707654CFFF}" presName="bgRect" presStyleLbl="bgShp" presStyleIdx="4" presStyleCnt="5"/>
      <dgm:spPr/>
    </dgm:pt>
    <dgm:pt modelId="{579DECE3-577D-4C25-A8D6-13A97A4FCD42}" type="pres">
      <dgm:prSet presAssocID="{FAB01DC5-25DF-4594-9924-B2707654CFFF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untos cardinales con relleno sólido"/>
        </a:ext>
      </dgm:extLst>
    </dgm:pt>
    <dgm:pt modelId="{F2ACD939-6CF1-470F-8556-67D9B445557B}" type="pres">
      <dgm:prSet presAssocID="{FAB01DC5-25DF-4594-9924-B2707654CFFF}" presName="spaceRect" presStyleCnt="0"/>
      <dgm:spPr/>
    </dgm:pt>
    <dgm:pt modelId="{7C3D669D-5305-4030-9037-CF3968E896D2}" type="pres">
      <dgm:prSet presAssocID="{FAB01DC5-25DF-4594-9924-B2707654CFFF}" presName="parTx" presStyleLbl="revTx" presStyleIdx="8" presStyleCnt="10">
        <dgm:presLayoutVars>
          <dgm:chMax val="0"/>
          <dgm:chPref val="0"/>
        </dgm:presLayoutVars>
      </dgm:prSet>
      <dgm:spPr/>
    </dgm:pt>
    <dgm:pt modelId="{4FB88381-5F9A-47C3-A117-7C2A3AADF06C}" type="pres">
      <dgm:prSet presAssocID="{FAB01DC5-25DF-4594-9924-B2707654CFFF}" presName="desTx" presStyleLbl="revTx" presStyleIdx="9" presStyleCnt="10">
        <dgm:presLayoutVars/>
      </dgm:prSet>
      <dgm:spPr/>
    </dgm:pt>
  </dgm:ptLst>
  <dgm:cxnLst>
    <dgm:cxn modelId="{FEA0920B-569B-4402-B963-168804E840C1}" type="presOf" srcId="{1565D5FE-8A5B-45BA-A3C7-FED18B5F4FE8}" destId="{CC61E33F-DF0E-4057-BA9B-14EA7A35720F}" srcOrd="0" destOrd="0" presId="urn:microsoft.com/office/officeart/2018/2/layout/IconVerticalSolidList"/>
    <dgm:cxn modelId="{0DCDF118-CB63-1C49-9F2D-9017EE699213}" srcId="{009E61F1-BED0-8440-94BC-41C3673B8FAA}" destId="{B7FD0AA2-27D7-C644-9AA2-F4C7890EB4E3}" srcOrd="0" destOrd="0" parTransId="{84D8AC96-8294-924E-A916-EAFF665964CA}" sibTransId="{9C7B30E2-E143-E945-8CFC-63105A70815C}"/>
    <dgm:cxn modelId="{DC1F9729-647A-4A4F-9994-65E85165F468}" type="presOf" srcId="{711D56D2-B4BB-4368-B104-7E89F78D03BF}" destId="{A283A729-DA40-4B02-B4D4-7376B7B0E8AD}" srcOrd="0" destOrd="0" presId="urn:microsoft.com/office/officeart/2018/2/layout/IconVerticalSolidList"/>
    <dgm:cxn modelId="{33C1AF35-D3F5-D54F-A129-0A4338BA9179}" srcId="{4ACF952C-B597-0445-806D-0CBAE97D0E67}" destId="{36126D3E-CA20-DF40-AF86-0ABD69264AA0}" srcOrd="0" destOrd="0" parTransId="{F8A6E9C7-8C90-9C43-9DBC-D0195EAF4AFD}" sibTransId="{CA5A0F7A-3326-E74E-9847-00AB6707E3B6}"/>
    <dgm:cxn modelId="{376B6638-3F41-4E00-86EB-152229309875}" srcId="{FAB01DC5-25DF-4594-9924-B2707654CFFF}" destId="{A5235EF9-E212-42D8-8F7C-8AD83E71D359}" srcOrd="0" destOrd="0" parTransId="{B6D81591-FCC0-4194-94AF-E6A3794E268A}" sibTransId="{6A6729B2-473C-40F3-9585-CA7690E6F483}"/>
    <dgm:cxn modelId="{60564939-A90E-2840-BA89-35C513EBB3AF}" type="presOf" srcId="{009E61F1-BED0-8440-94BC-41C3673B8FAA}" destId="{C91ACA06-C366-4BE9-BE05-6EC2C24C0768}" srcOrd="0" destOrd="0" presId="urn:microsoft.com/office/officeart/2018/2/layout/IconVerticalSolidList"/>
    <dgm:cxn modelId="{C5545D40-1055-AE40-8767-E88FBC2FB44B}" type="presOf" srcId="{4ACF952C-B597-0445-806D-0CBAE97D0E67}" destId="{E69C6023-AC81-47A4-8CCA-71469DBBCD9C}" srcOrd="0" destOrd="0" presId="urn:microsoft.com/office/officeart/2018/2/layout/IconVerticalSolidList"/>
    <dgm:cxn modelId="{5654A94A-F967-7F4C-931D-9D4B86EFE1AD}" srcId="{36126D3E-CA20-DF40-AF86-0ABD69264AA0}" destId="{D4B5E9C7-8602-544C-BB1C-4DC7B525042B}" srcOrd="0" destOrd="0" parTransId="{9D3BD41E-6A3A-2F4E-BB8B-693DD543B94F}" sibTransId="{BA3E49E3-DEFF-2D4D-8AC3-53063F27931B}"/>
    <dgm:cxn modelId="{43EC024C-7F71-404E-BF25-CF2633C7FF41}" type="presOf" srcId="{2BD773DB-8EB7-4C7A-BA44-9E1311F56BF7}" destId="{CA33040D-C68C-48E1-B583-6B74C81351B7}" srcOrd="0" destOrd="0" presId="urn:microsoft.com/office/officeart/2018/2/layout/IconVerticalSolidList"/>
    <dgm:cxn modelId="{300C7E70-FEFC-4DDC-86E3-7A6089575B14}" srcId="{4ACF952C-B597-0445-806D-0CBAE97D0E67}" destId="{FAB01DC5-25DF-4594-9924-B2707654CFFF}" srcOrd="4" destOrd="0" parTransId="{1B7A698F-E812-4806-AC8A-970FED1272C5}" sibTransId="{4C5766E6-F29B-40AC-8857-5C959555C7A2}"/>
    <dgm:cxn modelId="{3E2A7A8E-854C-8C4F-9C71-069654FA76CE}" type="presOf" srcId="{D4B5E9C7-8602-544C-BB1C-4DC7B525042B}" destId="{7D769E93-B422-4C9B-9549-E4701415AABB}" srcOrd="0" destOrd="0" presId="urn:microsoft.com/office/officeart/2018/2/layout/IconVerticalSolidList"/>
    <dgm:cxn modelId="{5C61A48E-C281-4737-850D-8CAAB859C187}" type="presOf" srcId="{A5235EF9-E212-42D8-8F7C-8AD83E71D359}" destId="{4FB88381-5F9A-47C3-A117-7C2A3AADF06C}" srcOrd="0" destOrd="0" presId="urn:microsoft.com/office/officeart/2018/2/layout/IconVerticalSolidList"/>
    <dgm:cxn modelId="{57559D9E-2694-CA41-A531-3167D052D426}" type="presOf" srcId="{B7FD0AA2-27D7-C644-9AA2-F4C7890EB4E3}" destId="{892BC83D-A750-4766-9E19-5F83498DB325}" srcOrd="0" destOrd="0" presId="urn:microsoft.com/office/officeart/2018/2/layout/IconVerticalSolidList"/>
    <dgm:cxn modelId="{C3BDC3A3-84A5-4A59-B238-E1686E59CD73}" srcId="{4ACF952C-B597-0445-806D-0CBAE97D0E67}" destId="{1565D5FE-8A5B-45BA-A3C7-FED18B5F4FE8}" srcOrd="2" destOrd="0" parTransId="{96E88D3E-5DDE-4575-871F-0DD7DEAA4113}" sibTransId="{F5C6A52F-F813-445B-B5F5-89079724CBCC}"/>
    <dgm:cxn modelId="{5FD6F3AB-3E0E-492E-9CFF-FEAB380221BD}" type="presOf" srcId="{F1614143-8340-4231-B0E9-38DFAB6D8C6A}" destId="{43E07F16-F94B-4D88-AA5D-FA6F2989550C}" srcOrd="0" destOrd="0" presId="urn:microsoft.com/office/officeart/2018/2/layout/IconVerticalSolidList"/>
    <dgm:cxn modelId="{C2149CCE-2E75-4D08-B5A1-10A262326481}" srcId="{4ACF952C-B597-0445-806D-0CBAE97D0E67}" destId="{711D56D2-B4BB-4368-B104-7E89F78D03BF}" srcOrd="3" destOrd="0" parTransId="{C074A272-6FEE-4F29-B10A-4CA7622538A0}" sibTransId="{197BB5A2-881C-4FD3-946F-B0EAF2A657E5}"/>
    <dgm:cxn modelId="{584154D6-1F01-3E4C-A861-3C8179115A65}" srcId="{4ACF952C-B597-0445-806D-0CBAE97D0E67}" destId="{009E61F1-BED0-8440-94BC-41C3673B8FAA}" srcOrd="1" destOrd="0" parTransId="{C63FE117-CCD7-FA47-A708-F28B1EB1247E}" sibTransId="{62F82D2A-8FFA-C541-9EB2-E412C83D5B44}"/>
    <dgm:cxn modelId="{830DE6E0-4EB2-44C5-879C-FBC65BB46D7A}" srcId="{711D56D2-B4BB-4368-B104-7E89F78D03BF}" destId="{F1614143-8340-4231-B0E9-38DFAB6D8C6A}" srcOrd="0" destOrd="0" parTransId="{8D02BB7D-FE96-4E5F-B4C5-605ADAF23901}" sibTransId="{05C43F83-E1C1-4A3B-B973-5C75960840B5}"/>
    <dgm:cxn modelId="{42E374F4-E346-4180-8F9A-3BA9F5B6C633}" srcId="{1565D5FE-8A5B-45BA-A3C7-FED18B5F4FE8}" destId="{2BD773DB-8EB7-4C7A-BA44-9E1311F56BF7}" srcOrd="0" destOrd="0" parTransId="{E7BCD317-A263-4FD1-8686-2AEDD46D78B0}" sibTransId="{BA592830-7E71-4E5B-BB09-0CF2763D1F15}"/>
    <dgm:cxn modelId="{0D7D36FD-D8F7-A841-AE7C-0EE10A140093}" type="presOf" srcId="{36126D3E-CA20-DF40-AF86-0ABD69264AA0}" destId="{C219FFE1-66FA-41E6-9368-E4CF0E7AF7FD}" srcOrd="0" destOrd="0" presId="urn:microsoft.com/office/officeart/2018/2/layout/IconVerticalSolidList"/>
    <dgm:cxn modelId="{5F7687FE-A41E-4777-9111-59C452979236}" type="presOf" srcId="{FAB01DC5-25DF-4594-9924-B2707654CFFF}" destId="{7C3D669D-5305-4030-9037-CF3968E896D2}" srcOrd="0" destOrd="0" presId="urn:microsoft.com/office/officeart/2018/2/layout/IconVerticalSolidList"/>
    <dgm:cxn modelId="{1C70AD86-494E-C646-ADE7-067B33C7A5CB}" type="presParOf" srcId="{E69C6023-AC81-47A4-8CCA-71469DBBCD9C}" destId="{2173C225-13A4-4799-867D-A77BC7BFF395}" srcOrd="0" destOrd="0" presId="urn:microsoft.com/office/officeart/2018/2/layout/IconVerticalSolidList"/>
    <dgm:cxn modelId="{C7B10560-9068-A049-81A4-6ED3A9A8E0D2}" type="presParOf" srcId="{2173C225-13A4-4799-867D-A77BC7BFF395}" destId="{CE4FDA4E-9457-4CA9-945B-3DF9E9511D43}" srcOrd="0" destOrd="0" presId="urn:microsoft.com/office/officeart/2018/2/layout/IconVerticalSolidList"/>
    <dgm:cxn modelId="{8C571456-ED3E-EB43-B1EE-27A653DA376B}" type="presParOf" srcId="{2173C225-13A4-4799-867D-A77BC7BFF395}" destId="{FFABD04F-9C88-4D69-BCDB-BF8C43F9157B}" srcOrd="1" destOrd="0" presId="urn:microsoft.com/office/officeart/2018/2/layout/IconVerticalSolidList"/>
    <dgm:cxn modelId="{91FD0E22-2096-DC4F-B059-091C8B970435}" type="presParOf" srcId="{2173C225-13A4-4799-867D-A77BC7BFF395}" destId="{A5A839A8-C6AC-4025-9C58-80BFA6F427D8}" srcOrd="2" destOrd="0" presId="urn:microsoft.com/office/officeart/2018/2/layout/IconVerticalSolidList"/>
    <dgm:cxn modelId="{B12FB7FA-68FC-A541-B8DC-A2B473EA6F2D}" type="presParOf" srcId="{2173C225-13A4-4799-867D-A77BC7BFF395}" destId="{C219FFE1-66FA-41E6-9368-E4CF0E7AF7FD}" srcOrd="3" destOrd="0" presId="urn:microsoft.com/office/officeart/2018/2/layout/IconVerticalSolidList"/>
    <dgm:cxn modelId="{43743427-1F2F-2144-BDE0-E7A950461D75}" type="presParOf" srcId="{2173C225-13A4-4799-867D-A77BC7BFF395}" destId="{7D769E93-B422-4C9B-9549-E4701415AABB}" srcOrd="4" destOrd="0" presId="urn:microsoft.com/office/officeart/2018/2/layout/IconVerticalSolidList"/>
    <dgm:cxn modelId="{408494C2-7682-5241-999F-6B3FAD788864}" type="presParOf" srcId="{E69C6023-AC81-47A4-8CCA-71469DBBCD9C}" destId="{3DEB7CD9-3CEF-4151-B884-F63395D9B30B}" srcOrd="1" destOrd="0" presId="urn:microsoft.com/office/officeart/2018/2/layout/IconVerticalSolidList"/>
    <dgm:cxn modelId="{3ADC4EB4-052B-E44D-A08C-C76A6A4572CC}" type="presParOf" srcId="{E69C6023-AC81-47A4-8CCA-71469DBBCD9C}" destId="{440EF9BA-D2D2-4BA1-BD15-D5EE74A61DF6}" srcOrd="2" destOrd="0" presId="urn:microsoft.com/office/officeart/2018/2/layout/IconVerticalSolidList"/>
    <dgm:cxn modelId="{76FB5C38-929B-9749-8138-92CB06F3BB20}" type="presParOf" srcId="{440EF9BA-D2D2-4BA1-BD15-D5EE74A61DF6}" destId="{175E84EC-94DB-4725-BB1B-91EEFC36DFD7}" srcOrd="0" destOrd="0" presId="urn:microsoft.com/office/officeart/2018/2/layout/IconVerticalSolidList"/>
    <dgm:cxn modelId="{23FBD9F5-CFDD-AE46-AA08-71D6C266EB3C}" type="presParOf" srcId="{440EF9BA-D2D2-4BA1-BD15-D5EE74A61DF6}" destId="{151688D7-4F40-4087-94D9-DA6A790EB092}" srcOrd="1" destOrd="0" presId="urn:microsoft.com/office/officeart/2018/2/layout/IconVerticalSolidList"/>
    <dgm:cxn modelId="{53E569A2-6430-8441-9112-ACB17C21595D}" type="presParOf" srcId="{440EF9BA-D2D2-4BA1-BD15-D5EE74A61DF6}" destId="{E9BA962C-3DC2-43A5-8EB0-A5916660A974}" srcOrd="2" destOrd="0" presId="urn:microsoft.com/office/officeart/2018/2/layout/IconVerticalSolidList"/>
    <dgm:cxn modelId="{5445D25B-F85D-3447-88DA-4CEF9768F06D}" type="presParOf" srcId="{440EF9BA-D2D2-4BA1-BD15-D5EE74A61DF6}" destId="{C91ACA06-C366-4BE9-BE05-6EC2C24C0768}" srcOrd="3" destOrd="0" presId="urn:microsoft.com/office/officeart/2018/2/layout/IconVerticalSolidList"/>
    <dgm:cxn modelId="{6B7FEED3-0B34-2E4C-9746-550D0F2FDA97}" type="presParOf" srcId="{440EF9BA-D2D2-4BA1-BD15-D5EE74A61DF6}" destId="{892BC83D-A750-4766-9E19-5F83498DB325}" srcOrd="4" destOrd="0" presId="urn:microsoft.com/office/officeart/2018/2/layout/IconVerticalSolidList"/>
    <dgm:cxn modelId="{C89A1A1E-225C-4A3D-91C7-3B90015D9751}" type="presParOf" srcId="{E69C6023-AC81-47A4-8CCA-71469DBBCD9C}" destId="{4687596D-D070-4969-AA10-3BC29B7E0D54}" srcOrd="3" destOrd="0" presId="urn:microsoft.com/office/officeart/2018/2/layout/IconVerticalSolidList"/>
    <dgm:cxn modelId="{6F9B4916-3463-4257-BB5E-8BD49258BB2D}" type="presParOf" srcId="{E69C6023-AC81-47A4-8CCA-71469DBBCD9C}" destId="{C679D356-2B0C-4E42-83E1-46FCC8E639ED}" srcOrd="4" destOrd="0" presId="urn:microsoft.com/office/officeart/2018/2/layout/IconVerticalSolidList"/>
    <dgm:cxn modelId="{14F7F268-1A5E-470D-A8E3-A13B503505C1}" type="presParOf" srcId="{C679D356-2B0C-4E42-83E1-46FCC8E639ED}" destId="{8176806A-BFA8-4DFD-9244-5AA0C04427A8}" srcOrd="0" destOrd="0" presId="urn:microsoft.com/office/officeart/2018/2/layout/IconVerticalSolidList"/>
    <dgm:cxn modelId="{49AB7F54-25FF-41BE-9DA3-430F038FABC7}" type="presParOf" srcId="{C679D356-2B0C-4E42-83E1-46FCC8E639ED}" destId="{123CAD0E-3F6B-446F-8A7F-892C22ED3C63}" srcOrd="1" destOrd="0" presId="urn:microsoft.com/office/officeart/2018/2/layout/IconVerticalSolidList"/>
    <dgm:cxn modelId="{78C00F29-7E17-4892-A614-698E1703D5EE}" type="presParOf" srcId="{C679D356-2B0C-4E42-83E1-46FCC8E639ED}" destId="{5A42DFAB-EAC7-41D2-90EB-20F9E9D88C9B}" srcOrd="2" destOrd="0" presId="urn:microsoft.com/office/officeart/2018/2/layout/IconVerticalSolidList"/>
    <dgm:cxn modelId="{6970372E-166E-4F34-852E-A86309C800D6}" type="presParOf" srcId="{C679D356-2B0C-4E42-83E1-46FCC8E639ED}" destId="{CC61E33F-DF0E-4057-BA9B-14EA7A35720F}" srcOrd="3" destOrd="0" presId="urn:microsoft.com/office/officeart/2018/2/layout/IconVerticalSolidList"/>
    <dgm:cxn modelId="{C3874A8A-B09B-4CBE-A941-D183CA123183}" type="presParOf" srcId="{C679D356-2B0C-4E42-83E1-46FCC8E639ED}" destId="{CA33040D-C68C-48E1-B583-6B74C81351B7}" srcOrd="4" destOrd="0" presId="urn:microsoft.com/office/officeart/2018/2/layout/IconVerticalSolidList"/>
    <dgm:cxn modelId="{EFBD065B-4F74-4805-BD34-EA777E3E221D}" type="presParOf" srcId="{E69C6023-AC81-47A4-8CCA-71469DBBCD9C}" destId="{344FA05E-1047-457A-9E02-4CAC4CCB6428}" srcOrd="5" destOrd="0" presId="urn:microsoft.com/office/officeart/2018/2/layout/IconVerticalSolidList"/>
    <dgm:cxn modelId="{F2B6A53B-C13D-47C4-B986-C7EFB1439490}" type="presParOf" srcId="{E69C6023-AC81-47A4-8CCA-71469DBBCD9C}" destId="{4633E99C-7C2B-444B-ABB0-A492C6F541A5}" srcOrd="6" destOrd="0" presId="urn:microsoft.com/office/officeart/2018/2/layout/IconVerticalSolidList"/>
    <dgm:cxn modelId="{0FB1B848-4C22-434B-9EF4-752A760E6465}" type="presParOf" srcId="{4633E99C-7C2B-444B-ABB0-A492C6F541A5}" destId="{7BD90594-0769-4B9F-BACC-38DFE6B8A9A0}" srcOrd="0" destOrd="0" presId="urn:microsoft.com/office/officeart/2018/2/layout/IconVerticalSolidList"/>
    <dgm:cxn modelId="{6597DF7B-8ABD-422F-84C6-441DCE0E10B3}" type="presParOf" srcId="{4633E99C-7C2B-444B-ABB0-A492C6F541A5}" destId="{49EF19AE-58B5-44D6-BC6C-279B7D12B814}" srcOrd="1" destOrd="0" presId="urn:microsoft.com/office/officeart/2018/2/layout/IconVerticalSolidList"/>
    <dgm:cxn modelId="{D4A4C908-8DEE-4648-AE0E-C05FA76AE57C}" type="presParOf" srcId="{4633E99C-7C2B-444B-ABB0-A492C6F541A5}" destId="{81C6F2D9-81E5-425F-8ABA-1B150B5CFAF9}" srcOrd="2" destOrd="0" presId="urn:microsoft.com/office/officeart/2018/2/layout/IconVerticalSolidList"/>
    <dgm:cxn modelId="{08F25F1B-66BC-464D-B044-28189400B459}" type="presParOf" srcId="{4633E99C-7C2B-444B-ABB0-A492C6F541A5}" destId="{A283A729-DA40-4B02-B4D4-7376B7B0E8AD}" srcOrd="3" destOrd="0" presId="urn:microsoft.com/office/officeart/2018/2/layout/IconVerticalSolidList"/>
    <dgm:cxn modelId="{568B4383-3F67-4876-8403-CBB9D77BB75C}" type="presParOf" srcId="{4633E99C-7C2B-444B-ABB0-A492C6F541A5}" destId="{43E07F16-F94B-4D88-AA5D-FA6F2989550C}" srcOrd="4" destOrd="0" presId="urn:microsoft.com/office/officeart/2018/2/layout/IconVerticalSolidList"/>
    <dgm:cxn modelId="{4A9E7FBF-7CBE-4C69-BDA0-76EB4A4844D9}" type="presParOf" srcId="{E69C6023-AC81-47A4-8CCA-71469DBBCD9C}" destId="{115A50D7-8360-4D5D-A1B7-78488E49D116}" srcOrd="7" destOrd="0" presId="urn:microsoft.com/office/officeart/2018/2/layout/IconVerticalSolidList"/>
    <dgm:cxn modelId="{0F17310C-5567-4AA0-B299-E907E5CCF180}" type="presParOf" srcId="{E69C6023-AC81-47A4-8CCA-71469DBBCD9C}" destId="{326E0855-05CD-49B4-81B1-3225C5BA8942}" srcOrd="8" destOrd="0" presId="urn:microsoft.com/office/officeart/2018/2/layout/IconVerticalSolidList"/>
    <dgm:cxn modelId="{446A73EF-FFB6-4B21-8139-ACF717F0ABAE}" type="presParOf" srcId="{326E0855-05CD-49B4-81B1-3225C5BA8942}" destId="{E8485592-AAC8-484F-91BA-B2EFD39072C1}" srcOrd="0" destOrd="0" presId="urn:microsoft.com/office/officeart/2018/2/layout/IconVerticalSolidList"/>
    <dgm:cxn modelId="{5CD58473-EFA2-4971-A8CF-C39931E3331B}" type="presParOf" srcId="{326E0855-05CD-49B4-81B1-3225C5BA8942}" destId="{579DECE3-577D-4C25-A8D6-13A97A4FCD42}" srcOrd="1" destOrd="0" presId="urn:microsoft.com/office/officeart/2018/2/layout/IconVerticalSolidList"/>
    <dgm:cxn modelId="{8B741A16-E2FD-4E8E-AAFD-A3A2FB6BC12F}" type="presParOf" srcId="{326E0855-05CD-49B4-81B1-3225C5BA8942}" destId="{F2ACD939-6CF1-470F-8556-67D9B445557B}" srcOrd="2" destOrd="0" presId="urn:microsoft.com/office/officeart/2018/2/layout/IconVerticalSolidList"/>
    <dgm:cxn modelId="{5C433B4F-34F7-4DAD-8875-59109AFAB6E6}" type="presParOf" srcId="{326E0855-05CD-49B4-81B1-3225C5BA8942}" destId="{7C3D669D-5305-4030-9037-CF3968E896D2}" srcOrd="3" destOrd="0" presId="urn:microsoft.com/office/officeart/2018/2/layout/IconVerticalSolidList"/>
    <dgm:cxn modelId="{509CB896-F585-43DC-B839-DE238147E067}" type="presParOf" srcId="{326E0855-05CD-49B4-81B1-3225C5BA8942}" destId="{4FB88381-5F9A-47C3-A117-7C2A3AADF06C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CF952C-B597-0445-806D-0CBAE97D0E67}" type="doc">
      <dgm:prSet loTypeId="urn:microsoft.com/office/officeart/2018/2/layout/IconVerticalSolidList" loCatId="icon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6126D3E-CA20-DF40-AF86-0ABD69264AA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>
              <a:latin typeface="Montserrat" panose="00000500000000000000" pitchFamily="2" charset="0"/>
            </a:rPr>
            <a:t>Bojayá</a:t>
          </a:r>
        </a:p>
      </dgm:t>
    </dgm:pt>
    <dgm:pt modelId="{F8A6E9C7-8C90-9C43-9DBC-D0195EAF4AFD}" type="parTrans" cxnId="{33C1AF35-D3F5-D54F-A129-0A4338BA9179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CA5A0F7A-3326-E74E-9847-00AB6707E3B6}" type="sibTrans" cxnId="{33C1AF35-D3F5-D54F-A129-0A4338BA9179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D4B5E9C7-8602-544C-BB1C-4DC7B525042B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>
              <a:latin typeface="Montserrat" panose="00000500000000000000" pitchFamily="2" charset="0"/>
            </a:rPr>
            <a:t>Construcción de muelle fluvial</a:t>
          </a:r>
        </a:p>
      </dgm:t>
    </dgm:pt>
    <dgm:pt modelId="{9D3BD41E-6A3A-2F4E-BB8B-693DD543B94F}" type="parTrans" cxnId="{5654A94A-F967-7F4C-931D-9D4B86EFE1AD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BA3E49E3-DEFF-2D4D-8AC3-53063F27931B}" type="sibTrans" cxnId="{5654A94A-F967-7F4C-931D-9D4B86EFE1AD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009E61F1-BED0-8440-94BC-41C3673B8FAA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>
              <a:latin typeface="Montserrat" panose="00000500000000000000" pitchFamily="2" charset="0"/>
            </a:rPr>
            <a:t>Puerto Nariño</a:t>
          </a:r>
        </a:p>
      </dgm:t>
    </dgm:pt>
    <dgm:pt modelId="{C63FE117-CCD7-FA47-A708-F28B1EB1247E}" type="parTrans" cxnId="{584154D6-1F01-3E4C-A861-3C8179115A65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62F82D2A-8FFA-C541-9EB2-E412C83D5B44}" type="sibTrans" cxnId="{584154D6-1F01-3E4C-A861-3C8179115A65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B7FD0AA2-27D7-C644-9AA2-F4C7890EB4E3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>
              <a:latin typeface="Montserrat" panose="00000500000000000000" pitchFamily="2" charset="0"/>
            </a:rPr>
            <a:t>Construcción de obras para la puesta al servicio de muelles</a:t>
          </a:r>
        </a:p>
      </dgm:t>
    </dgm:pt>
    <dgm:pt modelId="{84D8AC96-8294-924E-A916-EAFF665964CA}" type="parTrans" cxnId="{0DCDF118-CB63-1C49-9F2D-9017EE699213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9C7B30E2-E143-E945-8CFC-63105A70815C}" type="sibTrans" cxnId="{0DCDF118-CB63-1C49-9F2D-9017EE699213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767AFE9D-1246-8040-978B-92BE7F200EC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>
              <a:latin typeface="Montserrat" panose="00000500000000000000" pitchFamily="2" charset="0"/>
            </a:rPr>
            <a:t>Construcción de muelle fluvial</a:t>
          </a:r>
        </a:p>
      </dgm:t>
    </dgm:pt>
    <dgm:pt modelId="{9973BB8D-BD20-5341-B120-CD0ED9D941AF}" type="parTrans" cxnId="{FA583095-7C68-7147-B4EA-26CD60DA43E3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9955FCEF-8EFF-2A40-AE79-2E33AB41E8E0}" type="sibTrans" cxnId="{FA583095-7C68-7147-B4EA-26CD60DA43E3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CA10F6F8-18D0-4B45-A714-D5AC0C06E905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>
              <a:latin typeface="Montserrat" panose="00000500000000000000" pitchFamily="2" charset="0"/>
            </a:rPr>
            <a:t>Sipí</a:t>
          </a:r>
        </a:p>
      </dgm:t>
    </dgm:pt>
    <dgm:pt modelId="{8756F3AD-8960-B14D-8CF3-A9B536205FFF}" type="parTrans" cxnId="{9747B7F3-8BB7-4B4E-B8EA-570AAF61C1BD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3180D4B9-4AF4-3540-B6C4-26273192100C}" type="sibTrans" cxnId="{9747B7F3-8BB7-4B4E-B8EA-570AAF61C1BD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AB530A0C-3889-499A-88D5-5FFD2886B34F}" type="pres">
      <dgm:prSet presAssocID="{4ACF952C-B597-0445-806D-0CBAE97D0E67}" presName="root" presStyleCnt="0">
        <dgm:presLayoutVars>
          <dgm:dir/>
          <dgm:resizeHandles val="exact"/>
        </dgm:presLayoutVars>
      </dgm:prSet>
      <dgm:spPr/>
    </dgm:pt>
    <dgm:pt modelId="{FD1F8ED4-F6D8-48B5-9B17-16AD1730859B}" type="pres">
      <dgm:prSet presAssocID="{36126D3E-CA20-DF40-AF86-0ABD69264AA0}" presName="compNode" presStyleCnt="0"/>
      <dgm:spPr/>
    </dgm:pt>
    <dgm:pt modelId="{16E8CC81-4F64-4D18-9D9F-E1593A7D9F69}" type="pres">
      <dgm:prSet presAssocID="{36126D3E-CA20-DF40-AF86-0ABD69264AA0}" presName="bgRect" presStyleLbl="bgShp" presStyleIdx="0" presStyleCnt="3"/>
      <dgm:spPr/>
    </dgm:pt>
    <dgm:pt modelId="{03AD3BE1-4083-4A3B-8CF2-9D3060DF49BC}" type="pres">
      <dgm:prSet presAssocID="{36126D3E-CA20-DF40-AF86-0ABD69264AA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cador"/>
        </a:ext>
      </dgm:extLst>
    </dgm:pt>
    <dgm:pt modelId="{B8661B75-F75F-4847-B11A-7E74A8659907}" type="pres">
      <dgm:prSet presAssocID="{36126D3E-CA20-DF40-AF86-0ABD69264AA0}" presName="spaceRect" presStyleCnt="0"/>
      <dgm:spPr/>
    </dgm:pt>
    <dgm:pt modelId="{9EC35CA2-DFCE-4210-A59B-F8334FEAAEBF}" type="pres">
      <dgm:prSet presAssocID="{36126D3E-CA20-DF40-AF86-0ABD69264AA0}" presName="parTx" presStyleLbl="revTx" presStyleIdx="0" presStyleCnt="6">
        <dgm:presLayoutVars>
          <dgm:chMax val="0"/>
          <dgm:chPref val="0"/>
        </dgm:presLayoutVars>
      </dgm:prSet>
      <dgm:spPr/>
    </dgm:pt>
    <dgm:pt modelId="{FA7D9C32-2360-924B-920C-D0B08A65141D}" type="pres">
      <dgm:prSet presAssocID="{36126D3E-CA20-DF40-AF86-0ABD69264AA0}" presName="desTx" presStyleLbl="revTx" presStyleIdx="1" presStyleCnt="6">
        <dgm:presLayoutVars/>
      </dgm:prSet>
      <dgm:spPr/>
    </dgm:pt>
    <dgm:pt modelId="{5A499660-C192-4540-B705-1BFB9CF5A370}" type="pres">
      <dgm:prSet presAssocID="{CA5A0F7A-3326-E74E-9847-00AB6707E3B6}" presName="sibTrans" presStyleCnt="0"/>
      <dgm:spPr/>
    </dgm:pt>
    <dgm:pt modelId="{6383E143-716E-CB4D-A510-B214907FCE03}" type="pres">
      <dgm:prSet presAssocID="{CA10F6F8-18D0-4B45-A714-D5AC0C06E905}" presName="compNode" presStyleCnt="0"/>
      <dgm:spPr/>
    </dgm:pt>
    <dgm:pt modelId="{3E49E2F1-9154-3D44-923F-5FA4D3ABFD5E}" type="pres">
      <dgm:prSet presAssocID="{CA10F6F8-18D0-4B45-A714-D5AC0C06E905}" presName="bgRect" presStyleLbl="bgShp" presStyleIdx="1" presStyleCnt="3"/>
      <dgm:spPr/>
    </dgm:pt>
    <dgm:pt modelId="{BC7C3F2A-B5E0-3B49-9040-869D691E6624}" type="pres">
      <dgm:prSet presAssocID="{CA10F6F8-18D0-4B45-A714-D5AC0C06E905}" presName="iconRect" presStyleLbl="node1" presStyleIdx="1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1A611855-53CB-1D4D-A25D-3A5CD7708EA9}" type="pres">
      <dgm:prSet presAssocID="{CA10F6F8-18D0-4B45-A714-D5AC0C06E905}" presName="spaceRect" presStyleCnt="0"/>
      <dgm:spPr/>
    </dgm:pt>
    <dgm:pt modelId="{1F48E4D0-9176-DC43-99F2-FA23CA5522AE}" type="pres">
      <dgm:prSet presAssocID="{CA10F6F8-18D0-4B45-A714-D5AC0C06E905}" presName="parTx" presStyleLbl="revTx" presStyleIdx="2" presStyleCnt="6">
        <dgm:presLayoutVars>
          <dgm:chMax val="0"/>
          <dgm:chPref val="0"/>
        </dgm:presLayoutVars>
      </dgm:prSet>
      <dgm:spPr/>
    </dgm:pt>
    <dgm:pt modelId="{7A21BD30-90FB-814A-B3A2-67539DD8BB94}" type="pres">
      <dgm:prSet presAssocID="{CA10F6F8-18D0-4B45-A714-D5AC0C06E905}" presName="desTx" presStyleLbl="revTx" presStyleIdx="3" presStyleCnt="6">
        <dgm:presLayoutVars/>
      </dgm:prSet>
      <dgm:spPr/>
    </dgm:pt>
    <dgm:pt modelId="{D2EC23C6-B699-9347-A802-86D678CA672C}" type="pres">
      <dgm:prSet presAssocID="{3180D4B9-4AF4-3540-B6C4-26273192100C}" presName="sibTrans" presStyleCnt="0"/>
      <dgm:spPr/>
    </dgm:pt>
    <dgm:pt modelId="{39FA6D21-EA0E-455E-A7BA-3DC0A8415299}" type="pres">
      <dgm:prSet presAssocID="{009E61F1-BED0-8440-94BC-41C3673B8FAA}" presName="compNode" presStyleCnt="0"/>
      <dgm:spPr/>
    </dgm:pt>
    <dgm:pt modelId="{F8004D0D-7B50-452D-985E-4884AA5355E4}" type="pres">
      <dgm:prSet presAssocID="{009E61F1-BED0-8440-94BC-41C3673B8FAA}" presName="bgRect" presStyleLbl="bgShp" presStyleIdx="2" presStyleCnt="3"/>
      <dgm:spPr/>
    </dgm:pt>
    <dgm:pt modelId="{3DCA1C40-0125-4F09-A76A-BC37CBCC707D}" type="pres">
      <dgm:prSet presAssocID="{009E61F1-BED0-8440-94BC-41C3673B8FA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ncla"/>
        </a:ext>
      </dgm:extLst>
    </dgm:pt>
    <dgm:pt modelId="{C73ADFD0-F66A-48FD-9D00-147456C30884}" type="pres">
      <dgm:prSet presAssocID="{009E61F1-BED0-8440-94BC-41C3673B8FAA}" presName="spaceRect" presStyleCnt="0"/>
      <dgm:spPr/>
    </dgm:pt>
    <dgm:pt modelId="{5792465E-18F8-4B65-AB06-E716B5F0742A}" type="pres">
      <dgm:prSet presAssocID="{009E61F1-BED0-8440-94BC-41C3673B8FAA}" presName="parTx" presStyleLbl="revTx" presStyleIdx="4" presStyleCnt="6">
        <dgm:presLayoutVars>
          <dgm:chMax val="0"/>
          <dgm:chPref val="0"/>
        </dgm:presLayoutVars>
      </dgm:prSet>
      <dgm:spPr/>
    </dgm:pt>
    <dgm:pt modelId="{B5E178FC-6B6A-4B15-9B07-C518D7FFE9E3}" type="pres">
      <dgm:prSet presAssocID="{009E61F1-BED0-8440-94BC-41C3673B8FAA}" presName="desTx" presStyleLbl="revTx" presStyleIdx="5" presStyleCnt="6">
        <dgm:presLayoutVars/>
      </dgm:prSet>
      <dgm:spPr/>
    </dgm:pt>
  </dgm:ptLst>
  <dgm:cxnLst>
    <dgm:cxn modelId="{13DC7902-200A-4A48-A0D5-BE71148EC69D}" type="presOf" srcId="{B7FD0AA2-27D7-C644-9AA2-F4C7890EB4E3}" destId="{B5E178FC-6B6A-4B15-9B07-C518D7FFE9E3}" srcOrd="0" destOrd="0" presId="urn:microsoft.com/office/officeart/2018/2/layout/IconVerticalSolidList"/>
    <dgm:cxn modelId="{0DCDF118-CB63-1C49-9F2D-9017EE699213}" srcId="{009E61F1-BED0-8440-94BC-41C3673B8FAA}" destId="{B7FD0AA2-27D7-C644-9AA2-F4C7890EB4E3}" srcOrd="0" destOrd="0" parTransId="{84D8AC96-8294-924E-A916-EAFF665964CA}" sibTransId="{9C7B30E2-E143-E945-8CFC-63105A70815C}"/>
    <dgm:cxn modelId="{4729E52C-F616-0749-A214-6E30C47DC0E9}" type="presOf" srcId="{36126D3E-CA20-DF40-AF86-0ABD69264AA0}" destId="{9EC35CA2-DFCE-4210-A59B-F8334FEAAEBF}" srcOrd="0" destOrd="0" presId="urn:microsoft.com/office/officeart/2018/2/layout/IconVerticalSolidList"/>
    <dgm:cxn modelId="{33C1AF35-D3F5-D54F-A129-0A4338BA9179}" srcId="{4ACF952C-B597-0445-806D-0CBAE97D0E67}" destId="{36126D3E-CA20-DF40-AF86-0ABD69264AA0}" srcOrd="0" destOrd="0" parTransId="{F8A6E9C7-8C90-9C43-9DBC-D0195EAF4AFD}" sibTransId="{CA5A0F7A-3326-E74E-9847-00AB6707E3B6}"/>
    <dgm:cxn modelId="{5654A94A-F967-7F4C-931D-9D4B86EFE1AD}" srcId="{CA10F6F8-18D0-4B45-A714-D5AC0C06E905}" destId="{D4B5E9C7-8602-544C-BB1C-4DC7B525042B}" srcOrd="0" destOrd="0" parTransId="{9D3BD41E-6A3A-2F4E-BB8B-693DD543B94F}" sibTransId="{BA3E49E3-DEFF-2D4D-8AC3-53063F27931B}"/>
    <dgm:cxn modelId="{7D4B5A77-32E5-6849-AD5E-3369C0334698}" type="presOf" srcId="{767AFE9D-1246-8040-978B-92BE7F200EC0}" destId="{FA7D9C32-2360-924B-920C-D0B08A65141D}" srcOrd="0" destOrd="0" presId="urn:microsoft.com/office/officeart/2018/2/layout/IconVerticalSolidList"/>
    <dgm:cxn modelId="{D12B2778-78D1-B54D-8F23-17C99B3FE2E9}" type="presOf" srcId="{4ACF952C-B597-0445-806D-0CBAE97D0E67}" destId="{AB530A0C-3889-499A-88D5-5FFD2886B34F}" srcOrd="0" destOrd="0" presId="urn:microsoft.com/office/officeart/2018/2/layout/IconVerticalSolidList"/>
    <dgm:cxn modelId="{FA583095-7C68-7147-B4EA-26CD60DA43E3}" srcId="{36126D3E-CA20-DF40-AF86-0ABD69264AA0}" destId="{767AFE9D-1246-8040-978B-92BE7F200EC0}" srcOrd="0" destOrd="0" parTransId="{9973BB8D-BD20-5341-B120-CD0ED9D941AF}" sibTransId="{9955FCEF-8EFF-2A40-AE79-2E33AB41E8E0}"/>
    <dgm:cxn modelId="{6D4B09A8-1A2B-824A-AD89-DA8194D31EAD}" type="presOf" srcId="{009E61F1-BED0-8440-94BC-41C3673B8FAA}" destId="{5792465E-18F8-4B65-AB06-E716B5F0742A}" srcOrd="0" destOrd="0" presId="urn:microsoft.com/office/officeart/2018/2/layout/IconVerticalSolidList"/>
    <dgm:cxn modelId="{FA4DABD0-EDFD-FA4A-BA74-407548B300A5}" type="presOf" srcId="{CA10F6F8-18D0-4B45-A714-D5AC0C06E905}" destId="{1F48E4D0-9176-DC43-99F2-FA23CA5522AE}" srcOrd="0" destOrd="0" presId="urn:microsoft.com/office/officeart/2018/2/layout/IconVerticalSolidList"/>
    <dgm:cxn modelId="{584154D6-1F01-3E4C-A861-3C8179115A65}" srcId="{4ACF952C-B597-0445-806D-0CBAE97D0E67}" destId="{009E61F1-BED0-8440-94BC-41C3673B8FAA}" srcOrd="2" destOrd="0" parTransId="{C63FE117-CCD7-FA47-A708-F28B1EB1247E}" sibTransId="{62F82D2A-8FFA-C541-9EB2-E412C83D5B44}"/>
    <dgm:cxn modelId="{73A09EF0-F44A-8D4B-8701-9C0C791A1F9E}" type="presOf" srcId="{D4B5E9C7-8602-544C-BB1C-4DC7B525042B}" destId="{7A21BD30-90FB-814A-B3A2-67539DD8BB94}" srcOrd="0" destOrd="0" presId="urn:microsoft.com/office/officeart/2018/2/layout/IconVerticalSolidList"/>
    <dgm:cxn modelId="{9747B7F3-8BB7-4B4E-B8EA-570AAF61C1BD}" srcId="{4ACF952C-B597-0445-806D-0CBAE97D0E67}" destId="{CA10F6F8-18D0-4B45-A714-D5AC0C06E905}" srcOrd="1" destOrd="0" parTransId="{8756F3AD-8960-B14D-8CF3-A9B536205FFF}" sibTransId="{3180D4B9-4AF4-3540-B6C4-26273192100C}"/>
    <dgm:cxn modelId="{EEE7B338-8DBA-1347-9F46-DB56E0C37367}" type="presParOf" srcId="{AB530A0C-3889-499A-88D5-5FFD2886B34F}" destId="{FD1F8ED4-F6D8-48B5-9B17-16AD1730859B}" srcOrd="0" destOrd="0" presId="urn:microsoft.com/office/officeart/2018/2/layout/IconVerticalSolidList"/>
    <dgm:cxn modelId="{9BA2AA79-E184-E643-A9A1-1CF0B15D2429}" type="presParOf" srcId="{FD1F8ED4-F6D8-48B5-9B17-16AD1730859B}" destId="{16E8CC81-4F64-4D18-9D9F-E1593A7D9F69}" srcOrd="0" destOrd="0" presId="urn:microsoft.com/office/officeart/2018/2/layout/IconVerticalSolidList"/>
    <dgm:cxn modelId="{DD019E78-48FA-0C4D-A0FA-493FCAE4936B}" type="presParOf" srcId="{FD1F8ED4-F6D8-48B5-9B17-16AD1730859B}" destId="{03AD3BE1-4083-4A3B-8CF2-9D3060DF49BC}" srcOrd="1" destOrd="0" presId="urn:microsoft.com/office/officeart/2018/2/layout/IconVerticalSolidList"/>
    <dgm:cxn modelId="{A4FB25D0-FE15-9E4D-9EB6-21ACB8D51178}" type="presParOf" srcId="{FD1F8ED4-F6D8-48B5-9B17-16AD1730859B}" destId="{B8661B75-F75F-4847-B11A-7E74A8659907}" srcOrd="2" destOrd="0" presId="urn:microsoft.com/office/officeart/2018/2/layout/IconVerticalSolidList"/>
    <dgm:cxn modelId="{F7F1B364-D879-0A4D-85B9-2C123F667D92}" type="presParOf" srcId="{FD1F8ED4-F6D8-48B5-9B17-16AD1730859B}" destId="{9EC35CA2-DFCE-4210-A59B-F8334FEAAEBF}" srcOrd="3" destOrd="0" presId="urn:microsoft.com/office/officeart/2018/2/layout/IconVerticalSolidList"/>
    <dgm:cxn modelId="{1EDF78CC-A7C5-1940-B3D3-F16CAD9F5100}" type="presParOf" srcId="{FD1F8ED4-F6D8-48B5-9B17-16AD1730859B}" destId="{FA7D9C32-2360-924B-920C-D0B08A65141D}" srcOrd="4" destOrd="0" presId="urn:microsoft.com/office/officeart/2018/2/layout/IconVerticalSolidList"/>
    <dgm:cxn modelId="{CAE5700A-9802-A343-A51D-CDF8C99FFDE7}" type="presParOf" srcId="{AB530A0C-3889-499A-88D5-5FFD2886B34F}" destId="{5A499660-C192-4540-B705-1BFB9CF5A370}" srcOrd="1" destOrd="0" presId="urn:microsoft.com/office/officeart/2018/2/layout/IconVerticalSolidList"/>
    <dgm:cxn modelId="{6C6B9F4F-339B-3D46-8BE1-A0A17208C06D}" type="presParOf" srcId="{AB530A0C-3889-499A-88D5-5FFD2886B34F}" destId="{6383E143-716E-CB4D-A510-B214907FCE03}" srcOrd="2" destOrd="0" presId="urn:microsoft.com/office/officeart/2018/2/layout/IconVerticalSolidList"/>
    <dgm:cxn modelId="{583DAEC6-FD53-DD4C-AA07-59A8FE342BA5}" type="presParOf" srcId="{6383E143-716E-CB4D-A510-B214907FCE03}" destId="{3E49E2F1-9154-3D44-923F-5FA4D3ABFD5E}" srcOrd="0" destOrd="0" presId="urn:microsoft.com/office/officeart/2018/2/layout/IconVerticalSolidList"/>
    <dgm:cxn modelId="{FB2880F3-6CE1-2649-9D8E-C3319DDC3D0A}" type="presParOf" srcId="{6383E143-716E-CB4D-A510-B214907FCE03}" destId="{BC7C3F2A-B5E0-3B49-9040-869D691E6624}" srcOrd="1" destOrd="0" presId="urn:microsoft.com/office/officeart/2018/2/layout/IconVerticalSolidList"/>
    <dgm:cxn modelId="{305E2A49-3B85-4B43-A86E-07638F833D6C}" type="presParOf" srcId="{6383E143-716E-CB4D-A510-B214907FCE03}" destId="{1A611855-53CB-1D4D-A25D-3A5CD7708EA9}" srcOrd="2" destOrd="0" presId="urn:microsoft.com/office/officeart/2018/2/layout/IconVerticalSolidList"/>
    <dgm:cxn modelId="{7111E4BB-EE0F-434D-A05D-7B810DD02EEA}" type="presParOf" srcId="{6383E143-716E-CB4D-A510-B214907FCE03}" destId="{1F48E4D0-9176-DC43-99F2-FA23CA5522AE}" srcOrd="3" destOrd="0" presId="urn:microsoft.com/office/officeart/2018/2/layout/IconVerticalSolidList"/>
    <dgm:cxn modelId="{A482CFBB-AB66-F642-A697-676FC3D18855}" type="presParOf" srcId="{6383E143-716E-CB4D-A510-B214907FCE03}" destId="{7A21BD30-90FB-814A-B3A2-67539DD8BB94}" srcOrd="4" destOrd="0" presId="urn:microsoft.com/office/officeart/2018/2/layout/IconVerticalSolidList"/>
    <dgm:cxn modelId="{FB0785E4-EC31-8A44-9C81-37480011A73C}" type="presParOf" srcId="{AB530A0C-3889-499A-88D5-5FFD2886B34F}" destId="{D2EC23C6-B699-9347-A802-86D678CA672C}" srcOrd="3" destOrd="0" presId="urn:microsoft.com/office/officeart/2018/2/layout/IconVerticalSolidList"/>
    <dgm:cxn modelId="{ED600FA6-C67A-C944-915B-1217D287EB55}" type="presParOf" srcId="{AB530A0C-3889-499A-88D5-5FFD2886B34F}" destId="{39FA6D21-EA0E-455E-A7BA-3DC0A8415299}" srcOrd="4" destOrd="0" presId="urn:microsoft.com/office/officeart/2018/2/layout/IconVerticalSolidList"/>
    <dgm:cxn modelId="{AEECB731-854A-2B40-9C1C-FDF3E18068AA}" type="presParOf" srcId="{39FA6D21-EA0E-455E-A7BA-3DC0A8415299}" destId="{F8004D0D-7B50-452D-985E-4884AA5355E4}" srcOrd="0" destOrd="0" presId="urn:microsoft.com/office/officeart/2018/2/layout/IconVerticalSolidList"/>
    <dgm:cxn modelId="{B27FE043-D97E-384A-A25B-5E2BACA7FEFD}" type="presParOf" srcId="{39FA6D21-EA0E-455E-A7BA-3DC0A8415299}" destId="{3DCA1C40-0125-4F09-A76A-BC37CBCC707D}" srcOrd="1" destOrd="0" presId="urn:microsoft.com/office/officeart/2018/2/layout/IconVerticalSolidList"/>
    <dgm:cxn modelId="{EB06B90F-08CE-984C-B445-B1AE12CE5F90}" type="presParOf" srcId="{39FA6D21-EA0E-455E-A7BA-3DC0A8415299}" destId="{C73ADFD0-F66A-48FD-9D00-147456C30884}" srcOrd="2" destOrd="0" presId="urn:microsoft.com/office/officeart/2018/2/layout/IconVerticalSolidList"/>
    <dgm:cxn modelId="{A2B09CA2-AD67-B941-B827-BB74B3239A18}" type="presParOf" srcId="{39FA6D21-EA0E-455E-A7BA-3DC0A8415299}" destId="{5792465E-18F8-4B65-AB06-E716B5F0742A}" srcOrd="3" destOrd="0" presId="urn:microsoft.com/office/officeart/2018/2/layout/IconVerticalSolidList"/>
    <dgm:cxn modelId="{ECE62EED-1EF4-DA4A-A8B8-96C118A2F2B5}" type="presParOf" srcId="{39FA6D21-EA0E-455E-A7BA-3DC0A8415299}" destId="{B5E178FC-6B6A-4B15-9B07-C518D7FFE9E3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CF952C-B597-0445-806D-0CBAE97D0E67}" type="doc">
      <dgm:prSet loTypeId="urn:microsoft.com/office/officeart/2018/2/layout/IconVerticalSolidList" loCatId="icon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6126D3E-CA20-DF40-AF86-0ABD69264AA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>
              <a:latin typeface="Montserrat" panose="00000500000000000000" pitchFamily="2" charset="0"/>
            </a:rPr>
            <a:t>Francisco Pizarro</a:t>
          </a:r>
        </a:p>
      </dgm:t>
    </dgm:pt>
    <dgm:pt modelId="{F8A6E9C7-8C90-9C43-9DBC-D0195EAF4AFD}" type="parTrans" cxnId="{33C1AF35-D3F5-D54F-A129-0A4338BA9179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CA5A0F7A-3326-E74E-9847-00AB6707E3B6}" type="sibTrans" cxnId="{33C1AF35-D3F5-D54F-A129-0A4338BA9179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767AFE9D-1246-8040-978B-92BE7F200EC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>
              <a:latin typeface="Montserrat" panose="00000500000000000000" pitchFamily="2" charset="0"/>
            </a:rPr>
            <a:t>Dragado y mantenimiento de tres esteros</a:t>
          </a:r>
        </a:p>
      </dgm:t>
    </dgm:pt>
    <dgm:pt modelId="{9973BB8D-BD20-5341-B120-CD0ED9D941AF}" type="parTrans" cxnId="{FA583095-7C68-7147-B4EA-26CD60DA43E3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9955FCEF-8EFF-2A40-AE79-2E33AB41E8E0}" type="sibTrans" cxnId="{FA583095-7C68-7147-B4EA-26CD60DA43E3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AB530A0C-3889-499A-88D5-5FFD2886B34F}" type="pres">
      <dgm:prSet presAssocID="{4ACF952C-B597-0445-806D-0CBAE97D0E67}" presName="root" presStyleCnt="0">
        <dgm:presLayoutVars>
          <dgm:dir/>
          <dgm:resizeHandles val="exact"/>
        </dgm:presLayoutVars>
      </dgm:prSet>
      <dgm:spPr/>
    </dgm:pt>
    <dgm:pt modelId="{FD1F8ED4-F6D8-48B5-9B17-16AD1730859B}" type="pres">
      <dgm:prSet presAssocID="{36126D3E-CA20-DF40-AF86-0ABD69264AA0}" presName="compNode" presStyleCnt="0"/>
      <dgm:spPr/>
    </dgm:pt>
    <dgm:pt modelId="{16E8CC81-4F64-4D18-9D9F-E1593A7D9F69}" type="pres">
      <dgm:prSet presAssocID="{36126D3E-CA20-DF40-AF86-0ABD69264AA0}" presName="bgRect" presStyleLbl="bgShp" presStyleIdx="0" presStyleCnt="1" custLinFactNeighborX="-1424" custLinFactNeighborY="-14415"/>
      <dgm:spPr/>
    </dgm:pt>
    <dgm:pt modelId="{03AD3BE1-4083-4A3B-8CF2-9D3060DF49BC}" type="pres">
      <dgm:prSet presAssocID="{36126D3E-CA20-DF40-AF86-0ABD69264AA0}" presName="iconRect" presStyleLbl="node1" presStyleIdx="0" presStyleCnt="1" custLinFactNeighborX="6016" custLinFactNeighborY="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cador"/>
        </a:ext>
      </dgm:extLst>
    </dgm:pt>
    <dgm:pt modelId="{B8661B75-F75F-4847-B11A-7E74A8659907}" type="pres">
      <dgm:prSet presAssocID="{36126D3E-CA20-DF40-AF86-0ABD69264AA0}" presName="spaceRect" presStyleCnt="0"/>
      <dgm:spPr/>
    </dgm:pt>
    <dgm:pt modelId="{9EC35CA2-DFCE-4210-A59B-F8334FEAAEBF}" type="pres">
      <dgm:prSet presAssocID="{36126D3E-CA20-DF40-AF86-0ABD69264AA0}" presName="parTx" presStyleLbl="revTx" presStyleIdx="0" presStyleCnt="2">
        <dgm:presLayoutVars>
          <dgm:chMax val="0"/>
          <dgm:chPref val="0"/>
        </dgm:presLayoutVars>
      </dgm:prSet>
      <dgm:spPr/>
    </dgm:pt>
    <dgm:pt modelId="{FA7D9C32-2360-924B-920C-D0B08A65141D}" type="pres">
      <dgm:prSet presAssocID="{36126D3E-CA20-DF40-AF86-0ABD69264AA0}" presName="desTx" presStyleLbl="revTx" presStyleIdx="1" presStyleCnt="2">
        <dgm:presLayoutVars/>
      </dgm:prSet>
      <dgm:spPr/>
    </dgm:pt>
  </dgm:ptLst>
  <dgm:cxnLst>
    <dgm:cxn modelId="{4729E52C-F616-0749-A214-6E30C47DC0E9}" type="presOf" srcId="{36126D3E-CA20-DF40-AF86-0ABD69264AA0}" destId="{9EC35CA2-DFCE-4210-A59B-F8334FEAAEBF}" srcOrd="0" destOrd="0" presId="urn:microsoft.com/office/officeart/2018/2/layout/IconVerticalSolidList"/>
    <dgm:cxn modelId="{33C1AF35-D3F5-D54F-A129-0A4338BA9179}" srcId="{4ACF952C-B597-0445-806D-0CBAE97D0E67}" destId="{36126D3E-CA20-DF40-AF86-0ABD69264AA0}" srcOrd="0" destOrd="0" parTransId="{F8A6E9C7-8C90-9C43-9DBC-D0195EAF4AFD}" sibTransId="{CA5A0F7A-3326-E74E-9847-00AB6707E3B6}"/>
    <dgm:cxn modelId="{7D4B5A77-32E5-6849-AD5E-3369C0334698}" type="presOf" srcId="{767AFE9D-1246-8040-978B-92BE7F200EC0}" destId="{FA7D9C32-2360-924B-920C-D0B08A65141D}" srcOrd="0" destOrd="0" presId="urn:microsoft.com/office/officeart/2018/2/layout/IconVerticalSolidList"/>
    <dgm:cxn modelId="{D12B2778-78D1-B54D-8F23-17C99B3FE2E9}" type="presOf" srcId="{4ACF952C-B597-0445-806D-0CBAE97D0E67}" destId="{AB530A0C-3889-499A-88D5-5FFD2886B34F}" srcOrd="0" destOrd="0" presId="urn:microsoft.com/office/officeart/2018/2/layout/IconVerticalSolidList"/>
    <dgm:cxn modelId="{FA583095-7C68-7147-B4EA-26CD60DA43E3}" srcId="{36126D3E-CA20-DF40-AF86-0ABD69264AA0}" destId="{767AFE9D-1246-8040-978B-92BE7F200EC0}" srcOrd="0" destOrd="0" parTransId="{9973BB8D-BD20-5341-B120-CD0ED9D941AF}" sibTransId="{9955FCEF-8EFF-2A40-AE79-2E33AB41E8E0}"/>
    <dgm:cxn modelId="{EEE7B338-8DBA-1347-9F46-DB56E0C37367}" type="presParOf" srcId="{AB530A0C-3889-499A-88D5-5FFD2886B34F}" destId="{FD1F8ED4-F6D8-48B5-9B17-16AD1730859B}" srcOrd="0" destOrd="0" presId="urn:microsoft.com/office/officeart/2018/2/layout/IconVerticalSolidList"/>
    <dgm:cxn modelId="{9BA2AA79-E184-E643-A9A1-1CF0B15D2429}" type="presParOf" srcId="{FD1F8ED4-F6D8-48B5-9B17-16AD1730859B}" destId="{16E8CC81-4F64-4D18-9D9F-E1593A7D9F69}" srcOrd="0" destOrd="0" presId="urn:microsoft.com/office/officeart/2018/2/layout/IconVerticalSolidList"/>
    <dgm:cxn modelId="{DD019E78-48FA-0C4D-A0FA-493FCAE4936B}" type="presParOf" srcId="{FD1F8ED4-F6D8-48B5-9B17-16AD1730859B}" destId="{03AD3BE1-4083-4A3B-8CF2-9D3060DF49BC}" srcOrd="1" destOrd="0" presId="urn:microsoft.com/office/officeart/2018/2/layout/IconVerticalSolidList"/>
    <dgm:cxn modelId="{A4FB25D0-FE15-9E4D-9EB6-21ACB8D51178}" type="presParOf" srcId="{FD1F8ED4-F6D8-48B5-9B17-16AD1730859B}" destId="{B8661B75-F75F-4847-B11A-7E74A8659907}" srcOrd="2" destOrd="0" presId="urn:microsoft.com/office/officeart/2018/2/layout/IconVerticalSolidList"/>
    <dgm:cxn modelId="{F7F1B364-D879-0A4D-85B9-2C123F667D92}" type="presParOf" srcId="{FD1F8ED4-F6D8-48B5-9B17-16AD1730859B}" destId="{9EC35CA2-DFCE-4210-A59B-F8334FEAAEBF}" srcOrd="3" destOrd="0" presId="urn:microsoft.com/office/officeart/2018/2/layout/IconVerticalSolidList"/>
    <dgm:cxn modelId="{1EDF78CC-A7C5-1940-B3D3-F16CAD9F5100}" type="presParOf" srcId="{FD1F8ED4-F6D8-48B5-9B17-16AD1730859B}" destId="{FA7D9C32-2360-924B-920C-D0B08A65141D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CF952C-B597-0445-806D-0CBAE97D0E67}" type="doc">
      <dgm:prSet loTypeId="urn:microsoft.com/office/officeart/2018/2/layout/IconVerticalSolidList" loCatId="icon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6126D3E-CA20-DF40-AF86-0ABD69264AA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>
              <a:latin typeface="Montserrat" panose="00000500000000000000" pitchFamily="2" charset="0"/>
            </a:rPr>
            <a:t>Leguízamo</a:t>
          </a:r>
        </a:p>
      </dgm:t>
    </dgm:pt>
    <dgm:pt modelId="{F8A6E9C7-8C90-9C43-9DBC-D0195EAF4AFD}" type="parTrans" cxnId="{33C1AF35-D3F5-D54F-A129-0A4338BA9179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CA5A0F7A-3326-E74E-9847-00AB6707E3B6}" type="sibTrans" cxnId="{33C1AF35-D3F5-D54F-A129-0A4338BA9179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D4B5E9C7-8602-544C-BB1C-4DC7B525042B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>
              <a:latin typeface="Montserrat" panose="00000500000000000000" pitchFamily="2" charset="0"/>
            </a:rPr>
            <a:t>Construcción muelle flotante pie de Pató</a:t>
          </a:r>
        </a:p>
      </dgm:t>
    </dgm:pt>
    <dgm:pt modelId="{9D3BD41E-6A3A-2F4E-BB8B-693DD543B94F}" type="parTrans" cxnId="{5654A94A-F967-7F4C-931D-9D4B86EFE1AD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BA3E49E3-DEFF-2D4D-8AC3-53063F27931B}" type="sibTrans" cxnId="{5654A94A-F967-7F4C-931D-9D4B86EFE1AD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009E61F1-BED0-8440-94BC-41C3673B8FAA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>
              <a:latin typeface="Montserrat" panose="00000500000000000000" pitchFamily="2" charset="0"/>
            </a:rPr>
            <a:t>Carmen del Darién</a:t>
          </a:r>
        </a:p>
      </dgm:t>
    </dgm:pt>
    <dgm:pt modelId="{C63FE117-CCD7-FA47-A708-F28B1EB1247E}" type="parTrans" cxnId="{584154D6-1F01-3E4C-A861-3C8179115A65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62F82D2A-8FFA-C541-9EB2-E412C83D5B44}" type="sibTrans" cxnId="{584154D6-1F01-3E4C-A861-3C8179115A65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B7FD0AA2-27D7-C644-9AA2-F4C7890EB4E3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dirty="0">
              <a:latin typeface="Montserrat" panose="00000500000000000000" pitchFamily="2" charset="0"/>
            </a:rPr>
            <a:t>Mantenimiento rio Jiguamiandó</a:t>
          </a:r>
        </a:p>
      </dgm:t>
    </dgm:pt>
    <dgm:pt modelId="{84D8AC96-8294-924E-A916-EAFF665964CA}" type="parTrans" cxnId="{0DCDF118-CB63-1C49-9F2D-9017EE699213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9C7B30E2-E143-E945-8CFC-63105A70815C}" type="sibTrans" cxnId="{0DCDF118-CB63-1C49-9F2D-9017EE699213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767AFE9D-1246-8040-978B-92BE7F200EC0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>
              <a:latin typeface="Montserrat" panose="00000500000000000000" pitchFamily="2" charset="0"/>
            </a:rPr>
            <a:t>Construcción muelle Piñuña Negro</a:t>
          </a:r>
        </a:p>
      </dgm:t>
    </dgm:pt>
    <dgm:pt modelId="{9973BB8D-BD20-5341-B120-CD0ED9D941AF}" type="parTrans" cxnId="{FA583095-7C68-7147-B4EA-26CD60DA43E3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9955FCEF-8EFF-2A40-AE79-2E33AB41E8E0}" type="sibTrans" cxnId="{FA583095-7C68-7147-B4EA-26CD60DA43E3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CA10F6F8-18D0-4B45-A714-D5AC0C06E905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>
              <a:latin typeface="Montserrat" panose="00000500000000000000" pitchFamily="2" charset="0"/>
            </a:rPr>
            <a:t>Alto Baudó</a:t>
          </a:r>
        </a:p>
      </dgm:t>
    </dgm:pt>
    <dgm:pt modelId="{8756F3AD-8960-B14D-8CF3-A9B536205FFF}" type="parTrans" cxnId="{9747B7F3-8BB7-4B4E-B8EA-570AAF61C1BD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3180D4B9-4AF4-3540-B6C4-26273192100C}" type="sibTrans" cxnId="{9747B7F3-8BB7-4B4E-B8EA-570AAF61C1BD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2487B315-3240-B54E-95DF-235D0AF3087E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>
              <a:latin typeface="Montserrat" panose="00000500000000000000" pitchFamily="2" charset="0"/>
            </a:rPr>
            <a:t>Construcción Malecón Quibdó</a:t>
          </a:r>
        </a:p>
      </dgm:t>
    </dgm:pt>
    <dgm:pt modelId="{A6240891-FE1C-3448-913F-45BC8FDB1839}" type="parTrans" cxnId="{011EA640-D0ED-BB45-8610-0E96CF8235D9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0461D8D6-869E-7B4D-A81B-1BC626D4E7E2}" type="sibTrans" cxnId="{011EA640-D0ED-BB45-8610-0E96CF8235D9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98B34388-EF82-0046-B392-782C5CCD43BF}">
      <dgm:prSet phldrT="[Texto]"/>
      <dgm:spPr/>
      <dgm:t>
        <a:bodyPr/>
        <a:lstStyle/>
        <a:p>
          <a:pPr>
            <a:lnSpc>
              <a:spcPct val="100000"/>
            </a:lnSpc>
            <a:buNone/>
          </a:pPr>
          <a:r>
            <a:rPr lang="es-MX">
              <a:latin typeface="Montserrat" panose="00000500000000000000" pitchFamily="2" charset="0"/>
            </a:rPr>
            <a:t>Mantenimiento y estabilización de Orilla en el muelle de Cabuyaro</a:t>
          </a:r>
        </a:p>
      </dgm:t>
    </dgm:pt>
    <dgm:pt modelId="{8A9BA698-8E49-734F-AEDA-6D9B9696CC5D}" type="parTrans" cxnId="{E7C7B879-08E4-7240-8B0C-7DF97B76064E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41AFBB42-790F-4644-B2B5-AA0C0DB7518C}" type="sibTrans" cxnId="{E7C7B879-08E4-7240-8B0C-7DF97B76064E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224A04DE-6BB8-C148-9BAF-A454E9B396EF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>
              <a:latin typeface="Montserrat" panose="00000500000000000000" pitchFamily="2" charset="0"/>
            </a:rPr>
            <a:t>Cabuyaro</a:t>
          </a:r>
        </a:p>
      </dgm:t>
    </dgm:pt>
    <dgm:pt modelId="{2FB2CF0B-02D6-7F4B-9BE1-00BFE9BFDB06}" type="parTrans" cxnId="{47776227-13B8-F14C-911B-A92F8B9FB775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5E324ECF-0601-4045-A350-804D204B2659}" type="sibTrans" cxnId="{47776227-13B8-F14C-911B-A92F8B9FB775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D1E7D9A3-36B2-3B41-A830-05798E7BEAC5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>
              <a:latin typeface="Montserrat" panose="00000500000000000000" pitchFamily="2" charset="0"/>
            </a:rPr>
            <a:t>Quibdó</a:t>
          </a:r>
        </a:p>
      </dgm:t>
    </dgm:pt>
    <dgm:pt modelId="{2CEE0259-659B-094D-9EF8-13F03E60A82B}" type="parTrans" cxnId="{9191EFC6-EB91-974B-936D-EE3C71C0054D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D22FD228-1922-7A49-9955-68C8433DCF91}" type="sibTrans" cxnId="{9191EFC6-EB91-974B-936D-EE3C71C0054D}">
      <dgm:prSet/>
      <dgm:spPr/>
      <dgm:t>
        <a:bodyPr/>
        <a:lstStyle/>
        <a:p>
          <a:endParaRPr lang="es-MX">
            <a:latin typeface="Montserrat" panose="00000500000000000000" pitchFamily="2" charset="0"/>
          </a:endParaRPr>
        </a:p>
      </dgm:t>
    </dgm:pt>
    <dgm:pt modelId="{AB530A0C-3889-499A-88D5-5FFD2886B34F}" type="pres">
      <dgm:prSet presAssocID="{4ACF952C-B597-0445-806D-0CBAE97D0E67}" presName="root" presStyleCnt="0">
        <dgm:presLayoutVars>
          <dgm:dir/>
          <dgm:resizeHandles val="exact"/>
        </dgm:presLayoutVars>
      </dgm:prSet>
      <dgm:spPr/>
    </dgm:pt>
    <dgm:pt modelId="{FD1F8ED4-F6D8-48B5-9B17-16AD1730859B}" type="pres">
      <dgm:prSet presAssocID="{36126D3E-CA20-DF40-AF86-0ABD69264AA0}" presName="compNode" presStyleCnt="0"/>
      <dgm:spPr/>
    </dgm:pt>
    <dgm:pt modelId="{16E8CC81-4F64-4D18-9D9F-E1593A7D9F69}" type="pres">
      <dgm:prSet presAssocID="{36126D3E-CA20-DF40-AF86-0ABD69264AA0}" presName="bgRect" presStyleLbl="bgShp" presStyleIdx="0" presStyleCnt="5"/>
      <dgm:spPr/>
    </dgm:pt>
    <dgm:pt modelId="{03AD3BE1-4083-4A3B-8CF2-9D3060DF49BC}" type="pres">
      <dgm:prSet presAssocID="{36126D3E-CA20-DF40-AF86-0ABD69264AA0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cador"/>
        </a:ext>
      </dgm:extLst>
    </dgm:pt>
    <dgm:pt modelId="{B8661B75-F75F-4847-B11A-7E74A8659907}" type="pres">
      <dgm:prSet presAssocID="{36126D3E-CA20-DF40-AF86-0ABD69264AA0}" presName="spaceRect" presStyleCnt="0"/>
      <dgm:spPr/>
    </dgm:pt>
    <dgm:pt modelId="{9EC35CA2-DFCE-4210-A59B-F8334FEAAEBF}" type="pres">
      <dgm:prSet presAssocID="{36126D3E-CA20-DF40-AF86-0ABD69264AA0}" presName="parTx" presStyleLbl="revTx" presStyleIdx="0" presStyleCnt="10">
        <dgm:presLayoutVars>
          <dgm:chMax val="0"/>
          <dgm:chPref val="0"/>
        </dgm:presLayoutVars>
      </dgm:prSet>
      <dgm:spPr/>
    </dgm:pt>
    <dgm:pt modelId="{FA7D9C32-2360-924B-920C-D0B08A65141D}" type="pres">
      <dgm:prSet presAssocID="{36126D3E-CA20-DF40-AF86-0ABD69264AA0}" presName="desTx" presStyleLbl="revTx" presStyleIdx="1" presStyleCnt="10">
        <dgm:presLayoutVars/>
      </dgm:prSet>
      <dgm:spPr/>
    </dgm:pt>
    <dgm:pt modelId="{5A499660-C192-4540-B705-1BFB9CF5A370}" type="pres">
      <dgm:prSet presAssocID="{CA5A0F7A-3326-E74E-9847-00AB6707E3B6}" presName="sibTrans" presStyleCnt="0"/>
      <dgm:spPr/>
    </dgm:pt>
    <dgm:pt modelId="{6383E143-716E-CB4D-A510-B214907FCE03}" type="pres">
      <dgm:prSet presAssocID="{CA10F6F8-18D0-4B45-A714-D5AC0C06E905}" presName="compNode" presStyleCnt="0"/>
      <dgm:spPr/>
    </dgm:pt>
    <dgm:pt modelId="{3E49E2F1-9154-3D44-923F-5FA4D3ABFD5E}" type="pres">
      <dgm:prSet presAssocID="{CA10F6F8-18D0-4B45-A714-D5AC0C06E905}" presName="bgRect" presStyleLbl="bgShp" presStyleIdx="1" presStyleCnt="5"/>
      <dgm:spPr/>
    </dgm:pt>
    <dgm:pt modelId="{BC7C3F2A-B5E0-3B49-9040-869D691E6624}" type="pres">
      <dgm:prSet presAssocID="{CA10F6F8-18D0-4B45-A714-D5AC0C06E905}" presName="iconRect" presStyleLbl="node1" presStyleIdx="1" presStyleCnt="5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1A611855-53CB-1D4D-A25D-3A5CD7708EA9}" type="pres">
      <dgm:prSet presAssocID="{CA10F6F8-18D0-4B45-A714-D5AC0C06E905}" presName="spaceRect" presStyleCnt="0"/>
      <dgm:spPr/>
    </dgm:pt>
    <dgm:pt modelId="{1F48E4D0-9176-DC43-99F2-FA23CA5522AE}" type="pres">
      <dgm:prSet presAssocID="{CA10F6F8-18D0-4B45-A714-D5AC0C06E905}" presName="parTx" presStyleLbl="revTx" presStyleIdx="2" presStyleCnt="10">
        <dgm:presLayoutVars>
          <dgm:chMax val="0"/>
          <dgm:chPref val="0"/>
        </dgm:presLayoutVars>
      </dgm:prSet>
      <dgm:spPr/>
    </dgm:pt>
    <dgm:pt modelId="{7A21BD30-90FB-814A-B3A2-67539DD8BB94}" type="pres">
      <dgm:prSet presAssocID="{CA10F6F8-18D0-4B45-A714-D5AC0C06E905}" presName="desTx" presStyleLbl="revTx" presStyleIdx="3" presStyleCnt="10">
        <dgm:presLayoutVars/>
      </dgm:prSet>
      <dgm:spPr/>
    </dgm:pt>
    <dgm:pt modelId="{D2EC23C6-B699-9347-A802-86D678CA672C}" type="pres">
      <dgm:prSet presAssocID="{3180D4B9-4AF4-3540-B6C4-26273192100C}" presName="sibTrans" presStyleCnt="0"/>
      <dgm:spPr/>
    </dgm:pt>
    <dgm:pt modelId="{39FA6D21-EA0E-455E-A7BA-3DC0A8415299}" type="pres">
      <dgm:prSet presAssocID="{009E61F1-BED0-8440-94BC-41C3673B8FAA}" presName="compNode" presStyleCnt="0"/>
      <dgm:spPr/>
    </dgm:pt>
    <dgm:pt modelId="{F8004D0D-7B50-452D-985E-4884AA5355E4}" type="pres">
      <dgm:prSet presAssocID="{009E61F1-BED0-8440-94BC-41C3673B8FAA}" presName="bgRect" presStyleLbl="bgShp" presStyleIdx="2" presStyleCnt="5"/>
      <dgm:spPr/>
    </dgm:pt>
    <dgm:pt modelId="{3DCA1C40-0125-4F09-A76A-BC37CBCC707D}" type="pres">
      <dgm:prSet presAssocID="{009E61F1-BED0-8440-94BC-41C3673B8FAA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ncla"/>
        </a:ext>
      </dgm:extLst>
    </dgm:pt>
    <dgm:pt modelId="{C73ADFD0-F66A-48FD-9D00-147456C30884}" type="pres">
      <dgm:prSet presAssocID="{009E61F1-BED0-8440-94BC-41C3673B8FAA}" presName="spaceRect" presStyleCnt="0"/>
      <dgm:spPr/>
    </dgm:pt>
    <dgm:pt modelId="{5792465E-18F8-4B65-AB06-E716B5F0742A}" type="pres">
      <dgm:prSet presAssocID="{009E61F1-BED0-8440-94BC-41C3673B8FAA}" presName="parTx" presStyleLbl="revTx" presStyleIdx="4" presStyleCnt="10">
        <dgm:presLayoutVars>
          <dgm:chMax val="0"/>
          <dgm:chPref val="0"/>
        </dgm:presLayoutVars>
      </dgm:prSet>
      <dgm:spPr/>
    </dgm:pt>
    <dgm:pt modelId="{B5E178FC-6B6A-4B15-9B07-C518D7FFE9E3}" type="pres">
      <dgm:prSet presAssocID="{009E61F1-BED0-8440-94BC-41C3673B8FAA}" presName="desTx" presStyleLbl="revTx" presStyleIdx="5" presStyleCnt="10">
        <dgm:presLayoutVars/>
      </dgm:prSet>
      <dgm:spPr/>
    </dgm:pt>
    <dgm:pt modelId="{7C031698-1C85-2840-B8AF-C3FB5604D42E}" type="pres">
      <dgm:prSet presAssocID="{62F82D2A-8FFA-C541-9EB2-E412C83D5B44}" presName="sibTrans" presStyleCnt="0"/>
      <dgm:spPr/>
    </dgm:pt>
    <dgm:pt modelId="{466C1E2C-F608-F445-B209-72A617BF6299}" type="pres">
      <dgm:prSet presAssocID="{224A04DE-6BB8-C148-9BAF-A454E9B396EF}" presName="compNode" presStyleCnt="0"/>
      <dgm:spPr/>
    </dgm:pt>
    <dgm:pt modelId="{D4E682D0-BF32-AC42-BDD6-74CFE8F843AB}" type="pres">
      <dgm:prSet presAssocID="{224A04DE-6BB8-C148-9BAF-A454E9B396EF}" presName="bgRect" presStyleLbl="bgShp" presStyleIdx="3" presStyleCnt="5"/>
      <dgm:spPr/>
    </dgm:pt>
    <dgm:pt modelId="{766D0824-FC0F-0A4D-89B4-01BB85773ECD}" type="pres">
      <dgm:prSet presAssocID="{224A04DE-6BB8-C148-9BAF-A454E9B396EF}" presName="iconRect" presStyleLbl="node1" presStyleIdx="3" presStyleCnt="5"/>
      <dgm:spPr>
        <a:blipFill>
          <a:blip xmlns:r="http://schemas.openxmlformats.org/officeDocument/2006/relationships"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ug boat"/>
        </a:ext>
      </dgm:extLst>
    </dgm:pt>
    <dgm:pt modelId="{573019A9-9B47-7F40-BADE-AB0F637686A3}" type="pres">
      <dgm:prSet presAssocID="{224A04DE-6BB8-C148-9BAF-A454E9B396EF}" presName="spaceRect" presStyleCnt="0"/>
      <dgm:spPr/>
    </dgm:pt>
    <dgm:pt modelId="{D76761F4-19B5-584A-8143-F70AF1971DF4}" type="pres">
      <dgm:prSet presAssocID="{224A04DE-6BB8-C148-9BAF-A454E9B396EF}" presName="parTx" presStyleLbl="revTx" presStyleIdx="6" presStyleCnt="10">
        <dgm:presLayoutVars>
          <dgm:chMax val="0"/>
          <dgm:chPref val="0"/>
        </dgm:presLayoutVars>
      </dgm:prSet>
      <dgm:spPr/>
    </dgm:pt>
    <dgm:pt modelId="{29DDDC15-BDE0-FA4C-9C54-704EC598C061}" type="pres">
      <dgm:prSet presAssocID="{224A04DE-6BB8-C148-9BAF-A454E9B396EF}" presName="desTx" presStyleLbl="revTx" presStyleIdx="7" presStyleCnt="10">
        <dgm:presLayoutVars/>
      </dgm:prSet>
      <dgm:spPr/>
    </dgm:pt>
    <dgm:pt modelId="{91613BF9-CCF0-FC40-BCD2-5577ACA73838}" type="pres">
      <dgm:prSet presAssocID="{5E324ECF-0601-4045-A350-804D204B2659}" presName="sibTrans" presStyleCnt="0"/>
      <dgm:spPr/>
    </dgm:pt>
    <dgm:pt modelId="{04F030D1-F2BE-4448-9B28-867BEFB8172B}" type="pres">
      <dgm:prSet presAssocID="{D1E7D9A3-36B2-3B41-A830-05798E7BEAC5}" presName="compNode" presStyleCnt="0"/>
      <dgm:spPr/>
    </dgm:pt>
    <dgm:pt modelId="{B24BAB41-A0C1-7341-8AD8-0EEAFADA9742}" type="pres">
      <dgm:prSet presAssocID="{D1E7D9A3-36B2-3B41-A830-05798E7BEAC5}" presName="bgRect" presStyleLbl="bgShp" presStyleIdx="4" presStyleCnt="5"/>
      <dgm:spPr/>
    </dgm:pt>
    <dgm:pt modelId="{9B3BCBFC-24F3-AE40-8D7D-3FF3D8CE850D}" type="pres">
      <dgm:prSet presAssocID="{D1E7D9A3-36B2-3B41-A830-05798E7BEAC5}" presName="iconRect" presStyleLbl="node1" presStyleIdx="4" presStyleCnt="5"/>
      <dgm:spPr>
        <a:blipFill>
          <a:blip xmlns:r="http://schemas.openxmlformats.org/officeDocument/2006/relationships" r:embed="rId9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n con relleno sólido"/>
        </a:ext>
      </dgm:extLst>
    </dgm:pt>
    <dgm:pt modelId="{64B8DF8F-C0F7-C840-8EA7-0A0BAD25F740}" type="pres">
      <dgm:prSet presAssocID="{D1E7D9A3-36B2-3B41-A830-05798E7BEAC5}" presName="spaceRect" presStyleCnt="0"/>
      <dgm:spPr/>
    </dgm:pt>
    <dgm:pt modelId="{2961B4B3-2362-ED48-90F0-E6A4743BB195}" type="pres">
      <dgm:prSet presAssocID="{D1E7D9A3-36B2-3B41-A830-05798E7BEAC5}" presName="parTx" presStyleLbl="revTx" presStyleIdx="8" presStyleCnt="10">
        <dgm:presLayoutVars>
          <dgm:chMax val="0"/>
          <dgm:chPref val="0"/>
        </dgm:presLayoutVars>
      </dgm:prSet>
      <dgm:spPr/>
    </dgm:pt>
    <dgm:pt modelId="{E265748B-C04F-464F-B62D-73CB8DD2B44F}" type="pres">
      <dgm:prSet presAssocID="{D1E7D9A3-36B2-3B41-A830-05798E7BEAC5}" presName="desTx" presStyleLbl="revTx" presStyleIdx="9" presStyleCnt="10">
        <dgm:presLayoutVars/>
      </dgm:prSet>
      <dgm:spPr/>
    </dgm:pt>
  </dgm:ptLst>
  <dgm:cxnLst>
    <dgm:cxn modelId="{13DC7902-200A-4A48-A0D5-BE71148EC69D}" type="presOf" srcId="{B7FD0AA2-27D7-C644-9AA2-F4C7890EB4E3}" destId="{B5E178FC-6B6A-4B15-9B07-C518D7FFE9E3}" srcOrd="0" destOrd="0" presId="urn:microsoft.com/office/officeart/2018/2/layout/IconVerticalSolidList"/>
    <dgm:cxn modelId="{8499610D-6998-C640-883E-4EB0BBF2A5AC}" type="presOf" srcId="{224A04DE-6BB8-C148-9BAF-A454E9B396EF}" destId="{D76761F4-19B5-584A-8143-F70AF1971DF4}" srcOrd="0" destOrd="0" presId="urn:microsoft.com/office/officeart/2018/2/layout/IconVerticalSolidList"/>
    <dgm:cxn modelId="{0DCDF118-CB63-1C49-9F2D-9017EE699213}" srcId="{009E61F1-BED0-8440-94BC-41C3673B8FAA}" destId="{B7FD0AA2-27D7-C644-9AA2-F4C7890EB4E3}" srcOrd="0" destOrd="0" parTransId="{84D8AC96-8294-924E-A916-EAFF665964CA}" sibTransId="{9C7B30E2-E143-E945-8CFC-63105A70815C}"/>
    <dgm:cxn modelId="{47776227-13B8-F14C-911B-A92F8B9FB775}" srcId="{4ACF952C-B597-0445-806D-0CBAE97D0E67}" destId="{224A04DE-6BB8-C148-9BAF-A454E9B396EF}" srcOrd="3" destOrd="0" parTransId="{2FB2CF0B-02D6-7F4B-9BE1-00BFE9BFDB06}" sibTransId="{5E324ECF-0601-4045-A350-804D204B2659}"/>
    <dgm:cxn modelId="{4729E52C-F616-0749-A214-6E30C47DC0E9}" type="presOf" srcId="{36126D3E-CA20-DF40-AF86-0ABD69264AA0}" destId="{9EC35CA2-DFCE-4210-A59B-F8334FEAAEBF}" srcOrd="0" destOrd="0" presId="urn:microsoft.com/office/officeart/2018/2/layout/IconVerticalSolidList"/>
    <dgm:cxn modelId="{81A2B62E-668C-4840-BFA9-113915799C93}" type="presOf" srcId="{D1E7D9A3-36B2-3B41-A830-05798E7BEAC5}" destId="{2961B4B3-2362-ED48-90F0-E6A4743BB195}" srcOrd="0" destOrd="0" presId="urn:microsoft.com/office/officeart/2018/2/layout/IconVerticalSolidList"/>
    <dgm:cxn modelId="{33C1AF35-D3F5-D54F-A129-0A4338BA9179}" srcId="{4ACF952C-B597-0445-806D-0CBAE97D0E67}" destId="{36126D3E-CA20-DF40-AF86-0ABD69264AA0}" srcOrd="0" destOrd="0" parTransId="{F8A6E9C7-8C90-9C43-9DBC-D0195EAF4AFD}" sibTransId="{CA5A0F7A-3326-E74E-9847-00AB6707E3B6}"/>
    <dgm:cxn modelId="{DE90D63E-9B11-5242-82D4-0CF66034E6B9}" type="presOf" srcId="{98B34388-EF82-0046-B392-782C5CCD43BF}" destId="{29DDDC15-BDE0-FA4C-9C54-704EC598C061}" srcOrd="0" destOrd="0" presId="urn:microsoft.com/office/officeart/2018/2/layout/IconVerticalSolidList"/>
    <dgm:cxn modelId="{011EA640-D0ED-BB45-8610-0E96CF8235D9}" srcId="{D1E7D9A3-36B2-3B41-A830-05798E7BEAC5}" destId="{2487B315-3240-B54E-95DF-235D0AF3087E}" srcOrd="0" destOrd="0" parTransId="{A6240891-FE1C-3448-913F-45BC8FDB1839}" sibTransId="{0461D8D6-869E-7B4D-A81B-1BC626D4E7E2}"/>
    <dgm:cxn modelId="{5654A94A-F967-7F4C-931D-9D4B86EFE1AD}" srcId="{CA10F6F8-18D0-4B45-A714-D5AC0C06E905}" destId="{D4B5E9C7-8602-544C-BB1C-4DC7B525042B}" srcOrd="0" destOrd="0" parTransId="{9D3BD41E-6A3A-2F4E-BB8B-693DD543B94F}" sibTransId="{BA3E49E3-DEFF-2D4D-8AC3-53063F27931B}"/>
    <dgm:cxn modelId="{7D4B5A77-32E5-6849-AD5E-3369C0334698}" type="presOf" srcId="{767AFE9D-1246-8040-978B-92BE7F200EC0}" destId="{FA7D9C32-2360-924B-920C-D0B08A65141D}" srcOrd="0" destOrd="0" presId="urn:microsoft.com/office/officeart/2018/2/layout/IconVerticalSolidList"/>
    <dgm:cxn modelId="{D12B2778-78D1-B54D-8F23-17C99B3FE2E9}" type="presOf" srcId="{4ACF952C-B597-0445-806D-0CBAE97D0E67}" destId="{AB530A0C-3889-499A-88D5-5FFD2886B34F}" srcOrd="0" destOrd="0" presId="urn:microsoft.com/office/officeart/2018/2/layout/IconVerticalSolidList"/>
    <dgm:cxn modelId="{E7C7B879-08E4-7240-8B0C-7DF97B76064E}" srcId="{224A04DE-6BB8-C148-9BAF-A454E9B396EF}" destId="{98B34388-EF82-0046-B392-782C5CCD43BF}" srcOrd="0" destOrd="0" parTransId="{8A9BA698-8E49-734F-AEDA-6D9B9696CC5D}" sibTransId="{41AFBB42-790F-4644-B2B5-AA0C0DB7518C}"/>
    <dgm:cxn modelId="{FA583095-7C68-7147-B4EA-26CD60DA43E3}" srcId="{36126D3E-CA20-DF40-AF86-0ABD69264AA0}" destId="{767AFE9D-1246-8040-978B-92BE7F200EC0}" srcOrd="0" destOrd="0" parTransId="{9973BB8D-BD20-5341-B120-CD0ED9D941AF}" sibTransId="{9955FCEF-8EFF-2A40-AE79-2E33AB41E8E0}"/>
    <dgm:cxn modelId="{5FDA5995-297E-9F4A-AAEA-53D20CEA691D}" type="presOf" srcId="{2487B315-3240-B54E-95DF-235D0AF3087E}" destId="{E265748B-C04F-464F-B62D-73CB8DD2B44F}" srcOrd="0" destOrd="0" presId="urn:microsoft.com/office/officeart/2018/2/layout/IconVerticalSolidList"/>
    <dgm:cxn modelId="{6D4B09A8-1A2B-824A-AD89-DA8194D31EAD}" type="presOf" srcId="{009E61F1-BED0-8440-94BC-41C3673B8FAA}" destId="{5792465E-18F8-4B65-AB06-E716B5F0742A}" srcOrd="0" destOrd="0" presId="urn:microsoft.com/office/officeart/2018/2/layout/IconVerticalSolidList"/>
    <dgm:cxn modelId="{9191EFC6-EB91-974B-936D-EE3C71C0054D}" srcId="{4ACF952C-B597-0445-806D-0CBAE97D0E67}" destId="{D1E7D9A3-36B2-3B41-A830-05798E7BEAC5}" srcOrd="4" destOrd="0" parTransId="{2CEE0259-659B-094D-9EF8-13F03E60A82B}" sibTransId="{D22FD228-1922-7A49-9955-68C8433DCF91}"/>
    <dgm:cxn modelId="{FA4DABD0-EDFD-FA4A-BA74-407548B300A5}" type="presOf" srcId="{CA10F6F8-18D0-4B45-A714-D5AC0C06E905}" destId="{1F48E4D0-9176-DC43-99F2-FA23CA5522AE}" srcOrd="0" destOrd="0" presId="urn:microsoft.com/office/officeart/2018/2/layout/IconVerticalSolidList"/>
    <dgm:cxn modelId="{584154D6-1F01-3E4C-A861-3C8179115A65}" srcId="{4ACF952C-B597-0445-806D-0CBAE97D0E67}" destId="{009E61F1-BED0-8440-94BC-41C3673B8FAA}" srcOrd="2" destOrd="0" parTransId="{C63FE117-CCD7-FA47-A708-F28B1EB1247E}" sibTransId="{62F82D2A-8FFA-C541-9EB2-E412C83D5B44}"/>
    <dgm:cxn modelId="{73A09EF0-F44A-8D4B-8701-9C0C791A1F9E}" type="presOf" srcId="{D4B5E9C7-8602-544C-BB1C-4DC7B525042B}" destId="{7A21BD30-90FB-814A-B3A2-67539DD8BB94}" srcOrd="0" destOrd="0" presId="urn:microsoft.com/office/officeart/2018/2/layout/IconVerticalSolidList"/>
    <dgm:cxn modelId="{9747B7F3-8BB7-4B4E-B8EA-570AAF61C1BD}" srcId="{4ACF952C-B597-0445-806D-0CBAE97D0E67}" destId="{CA10F6F8-18D0-4B45-A714-D5AC0C06E905}" srcOrd="1" destOrd="0" parTransId="{8756F3AD-8960-B14D-8CF3-A9B536205FFF}" sibTransId="{3180D4B9-4AF4-3540-B6C4-26273192100C}"/>
    <dgm:cxn modelId="{EEE7B338-8DBA-1347-9F46-DB56E0C37367}" type="presParOf" srcId="{AB530A0C-3889-499A-88D5-5FFD2886B34F}" destId="{FD1F8ED4-F6D8-48B5-9B17-16AD1730859B}" srcOrd="0" destOrd="0" presId="urn:microsoft.com/office/officeart/2018/2/layout/IconVerticalSolidList"/>
    <dgm:cxn modelId="{9BA2AA79-E184-E643-A9A1-1CF0B15D2429}" type="presParOf" srcId="{FD1F8ED4-F6D8-48B5-9B17-16AD1730859B}" destId="{16E8CC81-4F64-4D18-9D9F-E1593A7D9F69}" srcOrd="0" destOrd="0" presId="urn:microsoft.com/office/officeart/2018/2/layout/IconVerticalSolidList"/>
    <dgm:cxn modelId="{DD019E78-48FA-0C4D-A0FA-493FCAE4936B}" type="presParOf" srcId="{FD1F8ED4-F6D8-48B5-9B17-16AD1730859B}" destId="{03AD3BE1-4083-4A3B-8CF2-9D3060DF49BC}" srcOrd="1" destOrd="0" presId="urn:microsoft.com/office/officeart/2018/2/layout/IconVerticalSolidList"/>
    <dgm:cxn modelId="{A4FB25D0-FE15-9E4D-9EB6-21ACB8D51178}" type="presParOf" srcId="{FD1F8ED4-F6D8-48B5-9B17-16AD1730859B}" destId="{B8661B75-F75F-4847-B11A-7E74A8659907}" srcOrd="2" destOrd="0" presId="urn:microsoft.com/office/officeart/2018/2/layout/IconVerticalSolidList"/>
    <dgm:cxn modelId="{F7F1B364-D879-0A4D-85B9-2C123F667D92}" type="presParOf" srcId="{FD1F8ED4-F6D8-48B5-9B17-16AD1730859B}" destId="{9EC35CA2-DFCE-4210-A59B-F8334FEAAEBF}" srcOrd="3" destOrd="0" presId="urn:microsoft.com/office/officeart/2018/2/layout/IconVerticalSolidList"/>
    <dgm:cxn modelId="{1EDF78CC-A7C5-1940-B3D3-F16CAD9F5100}" type="presParOf" srcId="{FD1F8ED4-F6D8-48B5-9B17-16AD1730859B}" destId="{FA7D9C32-2360-924B-920C-D0B08A65141D}" srcOrd="4" destOrd="0" presId="urn:microsoft.com/office/officeart/2018/2/layout/IconVerticalSolidList"/>
    <dgm:cxn modelId="{CAE5700A-9802-A343-A51D-CDF8C99FFDE7}" type="presParOf" srcId="{AB530A0C-3889-499A-88D5-5FFD2886B34F}" destId="{5A499660-C192-4540-B705-1BFB9CF5A370}" srcOrd="1" destOrd="0" presId="urn:microsoft.com/office/officeart/2018/2/layout/IconVerticalSolidList"/>
    <dgm:cxn modelId="{6C6B9F4F-339B-3D46-8BE1-A0A17208C06D}" type="presParOf" srcId="{AB530A0C-3889-499A-88D5-5FFD2886B34F}" destId="{6383E143-716E-CB4D-A510-B214907FCE03}" srcOrd="2" destOrd="0" presId="urn:microsoft.com/office/officeart/2018/2/layout/IconVerticalSolidList"/>
    <dgm:cxn modelId="{583DAEC6-FD53-DD4C-AA07-59A8FE342BA5}" type="presParOf" srcId="{6383E143-716E-CB4D-A510-B214907FCE03}" destId="{3E49E2F1-9154-3D44-923F-5FA4D3ABFD5E}" srcOrd="0" destOrd="0" presId="urn:microsoft.com/office/officeart/2018/2/layout/IconVerticalSolidList"/>
    <dgm:cxn modelId="{FB2880F3-6CE1-2649-9D8E-C3319DDC3D0A}" type="presParOf" srcId="{6383E143-716E-CB4D-A510-B214907FCE03}" destId="{BC7C3F2A-B5E0-3B49-9040-869D691E6624}" srcOrd="1" destOrd="0" presId="urn:microsoft.com/office/officeart/2018/2/layout/IconVerticalSolidList"/>
    <dgm:cxn modelId="{305E2A49-3B85-4B43-A86E-07638F833D6C}" type="presParOf" srcId="{6383E143-716E-CB4D-A510-B214907FCE03}" destId="{1A611855-53CB-1D4D-A25D-3A5CD7708EA9}" srcOrd="2" destOrd="0" presId="urn:microsoft.com/office/officeart/2018/2/layout/IconVerticalSolidList"/>
    <dgm:cxn modelId="{7111E4BB-EE0F-434D-A05D-7B810DD02EEA}" type="presParOf" srcId="{6383E143-716E-CB4D-A510-B214907FCE03}" destId="{1F48E4D0-9176-DC43-99F2-FA23CA5522AE}" srcOrd="3" destOrd="0" presId="urn:microsoft.com/office/officeart/2018/2/layout/IconVerticalSolidList"/>
    <dgm:cxn modelId="{A482CFBB-AB66-F642-A697-676FC3D18855}" type="presParOf" srcId="{6383E143-716E-CB4D-A510-B214907FCE03}" destId="{7A21BD30-90FB-814A-B3A2-67539DD8BB94}" srcOrd="4" destOrd="0" presId="urn:microsoft.com/office/officeart/2018/2/layout/IconVerticalSolidList"/>
    <dgm:cxn modelId="{FB0785E4-EC31-8A44-9C81-37480011A73C}" type="presParOf" srcId="{AB530A0C-3889-499A-88D5-5FFD2886B34F}" destId="{D2EC23C6-B699-9347-A802-86D678CA672C}" srcOrd="3" destOrd="0" presId="urn:microsoft.com/office/officeart/2018/2/layout/IconVerticalSolidList"/>
    <dgm:cxn modelId="{ED600FA6-C67A-C944-915B-1217D287EB55}" type="presParOf" srcId="{AB530A0C-3889-499A-88D5-5FFD2886B34F}" destId="{39FA6D21-EA0E-455E-A7BA-3DC0A8415299}" srcOrd="4" destOrd="0" presId="urn:microsoft.com/office/officeart/2018/2/layout/IconVerticalSolidList"/>
    <dgm:cxn modelId="{AEECB731-854A-2B40-9C1C-FDF3E18068AA}" type="presParOf" srcId="{39FA6D21-EA0E-455E-A7BA-3DC0A8415299}" destId="{F8004D0D-7B50-452D-985E-4884AA5355E4}" srcOrd="0" destOrd="0" presId="urn:microsoft.com/office/officeart/2018/2/layout/IconVerticalSolidList"/>
    <dgm:cxn modelId="{B27FE043-D97E-384A-A25B-5E2BACA7FEFD}" type="presParOf" srcId="{39FA6D21-EA0E-455E-A7BA-3DC0A8415299}" destId="{3DCA1C40-0125-4F09-A76A-BC37CBCC707D}" srcOrd="1" destOrd="0" presId="urn:microsoft.com/office/officeart/2018/2/layout/IconVerticalSolidList"/>
    <dgm:cxn modelId="{EB06B90F-08CE-984C-B445-B1AE12CE5F90}" type="presParOf" srcId="{39FA6D21-EA0E-455E-A7BA-3DC0A8415299}" destId="{C73ADFD0-F66A-48FD-9D00-147456C30884}" srcOrd="2" destOrd="0" presId="urn:microsoft.com/office/officeart/2018/2/layout/IconVerticalSolidList"/>
    <dgm:cxn modelId="{A2B09CA2-AD67-B941-B827-BB74B3239A18}" type="presParOf" srcId="{39FA6D21-EA0E-455E-A7BA-3DC0A8415299}" destId="{5792465E-18F8-4B65-AB06-E716B5F0742A}" srcOrd="3" destOrd="0" presId="urn:microsoft.com/office/officeart/2018/2/layout/IconVerticalSolidList"/>
    <dgm:cxn modelId="{ECE62EED-1EF4-DA4A-A8B8-96C118A2F2B5}" type="presParOf" srcId="{39FA6D21-EA0E-455E-A7BA-3DC0A8415299}" destId="{B5E178FC-6B6A-4B15-9B07-C518D7FFE9E3}" srcOrd="4" destOrd="0" presId="urn:microsoft.com/office/officeart/2018/2/layout/IconVerticalSolidList"/>
    <dgm:cxn modelId="{D06DA1D8-B1B2-D44C-9106-8803390EEF13}" type="presParOf" srcId="{AB530A0C-3889-499A-88D5-5FFD2886B34F}" destId="{7C031698-1C85-2840-B8AF-C3FB5604D42E}" srcOrd="5" destOrd="0" presId="urn:microsoft.com/office/officeart/2018/2/layout/IconVerticalSolidList"/>
    <dgm:cxn modelId="{F144FBAE-8276-5641-8ECD-0E314142DFA9}" type="presParOf" srcId="{AB530A0C-3889-499A-88D5-5FFD2886B34F}" destId="{466C1E2C-F608-F445-B209-72A617BF6299}" srcOrd="6" destOrd="0" presId="urn:microsoft.com/office/officeart/2018/2/layout/IconVerticalSolidList"/>
    <dgm:cxn modelId="{C1978399-415A-9544-95EF-902FA31C9D4D}" type="presParOf" srcId="{466C1E2C-F608-F445-B209-72A617BF6299}" destId="{D4E682D0-BF32-AC42-BDD6-74CFE8F843AB}" srcOrd="0" destOrd="0" presId="urn:microsoft.com/office/officeart/2018/2/layout/IconVerticalSolidList"/>
    <dgm:cxn modelId="{4B915E86-B7CD-A049-8CFD-73BBFECB509F}" type="presParOf" srcId="{466C1E2C-F608-F445-B209-72A617BF6299}" destId="{766D0824-FC0F-0A4D-89B4-01BB85773ECD}" srcOrd="1" destOrd="0" presId="urn:microsoft.com/office/officeart/2018/2/layout/IconVerticalSolidList"/>
    <dgm:cxn modelId="{C6F3B432-1F86-C440-8BEC-655CD943A716}" type="presParOf" srcId="{466C1E2C-F608-F445-B209-72A617BF6299}" destId="{573019A9-9B47-7F40-BADE-AB0F637686A3}" srcOrd="2" destOrd="0" presId="urn:microsoft.com/office/officeart/2018/2/layout/IconVerticalSolidList"/>
    <dgm:cxn modelId="{599EB360-405A-954E-AC96-17227ADE600E}" type="presParOf" srcId="{466C1E2C-F608-F445-B209-72A617BF6299}" destId="{D76761F4-19B5-584A-8143-F70AF1971DF4}" srcOrd="3" destOrd="0" presId="urn:microsoft.com/office/officeart/2018/2/layout/IconVerticalSolidList"/>
    <dgm:cxn modelId="{22C305F6-9A41-D048-8837-F753573245C2}" type="presParOf" srcId="{466C1E2C-F608-F445-B209-72A617BF6299}" destId="{29DDDC15-BDE0-FA4C-9C54-704EC598C061}" srcOrd="4" destOrd="0" presId="urn:microsoft.com/office/officeart/2018/2/layout/IconVerticalSolidList"/>
    <dgm:cxn modelId="{8A808A83-B6C8-1849-A735-5172A317604E}" type="presParOf" srcId="{AB530A0C-3889-499A-88D5-5FFD2886B34F}" destId="{91613BF9-CCF0-FC40-BCD2-5577ACA73838}" srcOrd="7" destOrd="0" presId="urn:microsoft.com/office/officeart/2018/2/layout/IconVerticalSolidList"/>
    <dgm:cxn modelId="{A36B9F5C-14F9-3F47-B6A1-96F3149E5893}" type="presParOf" srcId="{AB530A0C-3889-499A-88D5-5FFD2886B34F}" destId="{04F030D1-F2BE-4448-9B28-867BEFB8172B}" srcOrd="8" destOrd="0" presId="urn:microsoft.com/office/officeart/2018/2/layout/IconVerticalSolidList"/>
    <dgm:cxn modelId="{1F17F783-CE33-3B4E-BD5C-E7012EDBC61F}" type="presParOf" srcId="{04F030D1-F2BE-4448-9B28-867BEFB8172B}" destId="{B24BAB41-A0C1-7341-8AD8-0EEAFADA9742}" srcOrd="0" destOrd="0" presId="urn:microsoft.com/office/officeart/2018/2/layout/IconVerticalSolidList"/>
    <dgm:cxn modelId="{5829D5DD-5BF6-C248-A209-AA882F6C71B8}" type="presParOf" srcId="{04F030D1-F2BE-4448-9B28-867BEFB8172B}" destId="{9B3BCBFC-24F3-AE40-8D7D-3FF3D8CE850D}" srcOrd="1" destOrd="0" presId="urn:microsoft.com/office/officeart/2018/2/layout/IconVerticalSolidList"/>
    <dgm:cxn modelId="{284A4D9A-A561-A548-8686-815D104351B7}" type="presParOf" srcId="{04F030D1-F2BE-4448-9B28-867BEFB8172B}" destId="{64B8DF8F-C0F7-C840-8EA7-0A0BAD25F740}" srcOrd="2" destOrd="0" presId="urn:microsoft.com/office/officeart/2018/2/layout/IconVerticalSolidList"/>
    <dgm:cxn modelId="{DA80CC4E-8355-2445-86D5-EAE9DCD7DD85}" type="presParOf" srcId="{04F030D1-F2BE-4448-9B28-867BEFB8172B}" destId="{2961B4B3-2362-ED48-90F0-E6A4743BB195}" srcOrd="3" destOrd="0" presId="urn:microsoft.com/office/officeart/2018/2/layout/IconVerticalSolidList"/>
    <dgm:cxn modelId="{FF90A1E9-05B4-9F4E-9ACE-30B588E16584}" type="presParOf" srcId="{04F030D1-F2BE-4448-9B28-867BEFB8172B}" destId="{E265748B-C04F-464F-B62D-73CB8DD2B44F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FDA4E-9457-4CA9-945B-3DF9E9511D43}">
      <dsp:nvSpPr>
        <dsp:cNvPr id="0" name=""/>
        <dsp:cNvSpPr/>
      </dsp:nvSpPr>
      <dsp:spPr>
        <a:xfrm>
          <a:off x="0" y="3637"/>
          <a:ext cx="6113951" cy="77483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ABD04F-9C88-4D69-BCDB-BF8C43F9157B}">
      <dsp:nvSpPr>
        <dsp:cNvPr id="0" name=""/>
        <dsp:cNvSpPr/>
      </dsp:nvSpPr>
      <dsp:spPr>
        <a:xfrm>
          <a:off x="234386" y="177974"/>
          <a:ext cx="426156" cy="42615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219FFE1-66FA-41E6-9368-E4CF0E7AF7FD}">
      <dsp:nvSpPr>
        <dsp:cNvPr id="0" name=""/>
        <dsp:cNvSpPr/>
      </dsp:nvSpPr>
      <dsp:spPr>
        <a:xfrm>
          <a:off x="894928" y="3637"/>
          <a:ext cx="2751277" cy="77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003" tIns="82003" rIns="82003" bIns="8200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>
              <a:latin typeface="Montserrat" panose="00000500000000000000" pitchFamily="2" charset="0"/>
            </a:rPr>
            <a:t>Puerto López</a:t>
          </a:r>
        </a:p>
      </dsp:txBody>
      <dsp:txXfrm>
        <a:off x="894928" y="3637"/>
        <a:ext cx="2751277" cy="774830"/>
      </dsp:txXfrm>
    </dsp:sp>
    <dsp:sp modelId="{7D769E93-B422-4C9B-9549-E4701415AABB}">
      <dsp:nvSpPr>
        <dsp:cNvPr id="0" name=""/>
        <dsp:cNvSpPr/>
      </dsp:nvSpPr>
      <dsp:spPr>
        <a:xfrm>
          <a:off x="3646206" y="3637"/>
          <a:ext cx="2467744" cy="77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003" tIns="82003" rIns="82003" bIns="8200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>
              <a:latin typeface="Montserrat" panose="00000500000000000000" pitchFamily="2" charset="0"/>
            </a:rPr>
            <a:t>Mantenimiento muelle la Banqueta</a:t>
          </a:r>
        </a:p>
      </dsp:txBody>
      <dsp:txXfrm>
        <a:off x="3646206" y="3637"/>
        <a:ext cx="2467744" cy="774830"/>
      </dsp:txXfrm>
    </dsp:sp>
    <dsp:sp modelId="{175E84EC-94DB-4725-BB1B-91EEFC36DFD7}">
      <dsp:nvSpPr>
        <dsp:cNvPr id="0" name=""/>
        <dsp:cNvSpPr/>
      </dsp:nvSpPr>
      <dsp:spPr>
        <a:xfrm>
          <a:off x="0" y="972175"/>
          <a:ext cx="6113951" cy="77483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688D7-4F40-4087-94D9-DA6A790EB092}">
      <dsp:nvSpPr>
        <dsp:cNvPr id="0" name=""/>
        <dsp:cNvSpPr/>
      </dsp:nvSpPr>
      <dsp:spPr>
        <a:xfrm>
          <a:off x="234386" y="1146512"/>
          <a:ext cx="426156" cy="42615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91ACA06-C366-4BE9-BE05-6EC2C24C0768}">
      <dsp:nvSpPr>
        <dsp:cNvPr id="0" name=""/>
        <dsp:cNvSpPr/>
      </dsp:nvSpPr>
      <dsp:spPr>
        <a:xfrm>
          <a:off x="894928" y="972175"/>
          <a:ext cx="2751277" cy="77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003" tIns="82003" rIns="82003" bIns="8200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>
              <a:latin typeface="Montserrat" panose="00000500000000000000" pitchFamily="2" charset="0"/>
            </a:rPr>
            <a:t>Puerto Carreño</a:t>
          </a:r>
        </a:p>
      </dsp:txBody>
      <dsp:txXfrm>
        <a:off x="894928" y="972175"/>
        <a:ext cx="2751277" cy="774830"/>
      </dsp:txXfrm>
    </dsp:sp>
    <dsp:sp modelId="{892BC83D-A750-4766-9E19-5F83498DB325}">
      <dsp:nvSpPr>
        <dsp:cNvPr id="0" name=""/>
        <dsp:cNvSpPr/>
      </dsp:nvSpPr>
      <dsp:spPr>
        <a:xfrm>
          <a:off x="3646206" y="972175"/>
          <a:ext cx="2467744" cy="77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003" tIns="82003" rIns="82003" bIns="8200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latin typeface="Montserrat" panose="00000500000000000000" pitchFamily="2" charset="0"/>
            </a:rPr>
            <a:t>Mantenimiento muelle</a:t>
          </a:r>
        </a:p>
      </dsp:txBody>
      <dsp:txXfrm>
        <a:off x="3646206" y="972175"/>
        <a:ext cx="2467744" cy="774830"/>
      </dsp:txXfrm>
    </dsp:sp>
    <dsp:sp modelId="{8176806A-BFA8-4DFD-9244-5AA0C04427A8}">
      <dsp:nvSpPr>
        <dsp:cNvPr id="0" name=""/>
        <dsp:cNvSpPr/>
      </dsp:nvSpPr>
      <dsp:spPr>
        <a:xfrm>
          <a:off x="0" y="1940712"/>
          <a:ext cx="6113951" cy="77483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3CAD0E-3F6B-446F-8A7F-892C22ED3C63}">
      <dsp:nvSpPr>
        <dsp:cNvPr id="0" name=""/>
        <dsp:cNvSpPr/>
      </dsp:nvSpPr>
      <dsp:spPr>
        <a:xfrm>
          <a:off x="234386" y="2115049"/>
          <a:ext cx="426156" cy="42615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61E33F-DF0E-4057-BA9B-14EA7A35720F}">
      <dsp:nvSpPr>
        <dsp:cNvPr id="0" name=""/>
        <dsp:cNvSpPr/>
      </dsp:nvSpPr>
      <dsp:spPr>
        <a:xfrm>
          <a:off x="894928" y="1940712"/>
          <a:ext cx="2751277" cy="77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003" tIns="82003" rIns="82003" bIns="8200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>
              <a:latin typeface="Montserrat" panose="00000500000000000000" pitchFamily="2" charset="0"/>
            </a:rPr>
            <a:t>Lloró</a:t>
          </a:r>
        </a:p>
      </dsp:txBody>
      <dsp:txXfrm>
        <a:off x="894928" y="1940712"/>
        <a:ext cx="2751277" cy="774830"/>
      </dsp:txXfrm>
    </dsp:sp>
    <dsp:sp modelId="{CA33040D-C68C-48E1-B583-6B74C81351B7}">
      <dsp:nvSpPr>
        <dsp:cNvPr id="0" name=""/>
        <dsp:cNvSpPr/>
      </dsp:nvSpPr>
      <dsp:spPr>
        <a:xfrm>
          <a:off x="3646206" y="1940712"/>
          <a:ext cx="2467744" cy="77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003" tIns="82003" rIns="82003" bIns="8200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Montserrat" panose="00000500000000000000" pitchFamily="2" charset="0"/>
            </a:rPr>
            <a:t>Construcción de muelle fluvial</a:t>
          </a:r>
          <a:endParaRPr lang="es-MX" sz="1400" kern="1200" dirty="0">
            <a:latin typeface="Montserrat" panose="00000500000000000000" pitchFamily="2" charset="0"/>
          </a:endParaRPr>
        </a:p>
      </dsp:txBody>
      <dsp:txXfrm>
        <a:off x="3646206" y="1940712"/>
        <a:ext cx="2467744" cy="774830"/>
      </dsp:txXfrm>
    </dsp:sp>
    <dsp:sp modelId="{7BD90594-0769-4B9F-BACC-38DFE6B8A9A0}">
      <dsp:nvSpPr>
        <dsp:cNvPr id="0" name=""/>
        <dsp:cNvSpPr/>
      </dsp:nvSpPr>
      <dsp:spPr>
        <a:xfrm>
          <a:off x="0" y="2909250"/>
          <a:ext cx="6113951" cy="77483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EF19AE-58B5-44D6-BC6C-279B7D12B814}">
      <dsp:nvSpPr>
        <dsp:cNvPr id="0" name=""/>
        <dsp:cNvSpPr/>
      </dsp:nvSpPr>
      <dsp:spPr>
        <a:xfrm>
          <a:off x="234386" y="3083587"/>
          <a:ext cx="426156" cy="42615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283A729-DA40-4B02-B4D4-7376B7B0E8AD}">
      <dsp:nvSpPr>
        <dsp:cNvPr id="0" name=""/>
        <dsp:cNvSpPr/>
      </dsp:nvSpPr>
      <dsp:spPr>
        <a:xfrm>
          <a:off x="894928" y="2909250"/>
          <a:ext cx="2751277" cy="77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003" tIns="82003" rIns="82003" bIns="8200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>
              <a:latin typeface="Montserrat" panose="00000500000000000000" pitchFamily="2" charset="0"/>
            </a:rPr>
            <a:t>Atrato</a:t>
          </a:r>
        </a:p>
      </dsp:txBody>
      <dsp:txXfrm>
        <a:off x="894928" y="2909250"/>
        <a:ext cx="2751277" cy="774830"/>
      </dsp:txXfrm>
    </dsp:sp>
    <dsp:sp modelId="{43E07F16-F94B-4D88-AA5D-FA6F2989550C}">
      <dsp:nvSpPr>
        <dsp:cNvPr id="0" name=""/>
        <dsp:cNvSpPr/>
      </dsp:nvSpPr>
      <dsp:spPr>
        <a:xfrm>
          <a:off x="3646206" y="2909250"/>
          <a:ext cx="2467744" cy="77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003" tIns="82003" rIns="82003" bIns="8200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Montserrat" panose="00000500000000000000" pitchFamily="2" charset="0"/>
            </a:rPr>
            <a:t>Construcción de muelle fluvial</a:t>
          </a:r>
          <a:endParaRPr lang="es-MX" sz="1400" kern="1200" dirty="0">
            <a:latin typeface="Montserrat" panose="00000500000000000000" pitchFamily="2" charset="0"/>
          </a:endParaRPr>
        </a:p>
      </dsp:txBody>
      <dsp:txXfrm>
        <a:off x="3646206" y="2909250"/>
        <a:ext cx="2467744" cy="774830"/>
      </dsp:txXfrm>
    </dsp:sp>
    <dsp:sp modelId="{E8485592-AAC8-484F-91BA-B2EFD39072C1}">
      <dsp:nvSpPr>
        <dsp:cNvPr id="0" name=""/>
        <dsp:cNvSpPr/>
      </dsp:nvSpPr>
      <dsp:spPr>
        <a:xfrm>
          <a:off x="0" y="3877788"/>
          <a:ext cx="6113951" cy="77483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9DECE3-577D-4C25-A8D6-13A97A4FCD42}">
      <dsp:nvSpPr>
        <dsp:cNvPr id="0" name=""/>
        <dsp:cNvSpPr/>
      </dsp:nvSpPr>
      <dsp:spPr>
        <a:xfrm>
          <a:off x="234386" y="4052124"/>
          <a:ext cx="426156" cy="42615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C3D669D-5305-4030-9037-CF3968E896D2}">
      <dsp:nvSpPr>
        <dsp:cNvPr id="0" name=""/>
        <dsp:cNvSpPr/>
      </dsp:nvSpPr>
      <dsp:spPr>
        <a:xfrm>
          <a:off x="894928" y="3877788"/>
          <a:ext cx="2751277" cy="77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003" tIns="82003" rIns="82003" bIns="8200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>
              <a:latin typeface="Montserrat" panose="00000500000000000000" pitchFamily="2" charset="0"/>
            </a:rPr>
            <a:t>Medio Baudó</a:t>
          </a:r>
        </a:p>
      </dsp:txBody>
      <dsp:txXfrm>
        <a:off x="894928" y="3877788"/>
        <a:ext cx="2751277" cy="774830"/>
      </dsp:txXfrm>
    </dsp:sp>
    <dsp:sp modelId="{4FB88381-5F9A-47C3-A117-7C2A3AADF06C}">
      <dsp:nvSpPr>
        <dsp:cNvPr id="0" name=""/>
        <dsp:cNvSpPr/>
      </dsp:nvSpPr>
      <dsp:spPr>
        <a:xfrm>
          <a:off x="3646206" y="3877788"/>
          <a:ext cx="2467744" cy="77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003" tIns="82003" rIns="82003" bIns="8200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Montserrat" panose="00000500000000000000" pitchFamily="2" charset="0"/>
            </a:rPr>
            <a:t>Construcción de muelle fluvial</a:t>
          </a:r>
          <a:endParaRPr lang="es-MX" sz="1400" kern="1200" dirty="0">
            <a:latin typeface="Montserrat" panose="00000500000000000000" pitchFamily="2" charset="0"/>
          </a:endParaRPr>
        </a:p>
      </dsp:txBody>
      <dsp:txXfrm>
        <a:off x="3646206" y="3877788"/>
        <a:ext cx="2467744" cy="7748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8CC81-4F64-4D18-9D9F-E1593A7D9F69}">
      <dsp:nvSpPr>
        <dsp:cNvPr id="0" name=""/>
        <dsp:cNvSpPr/>
      </dsp:nvSpPr>
      <dsp:spPr>
        <a:xfrm>
          <a:off x="0" y="517"/>
          <a:ext cx="6771896" cy="121122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AD3BE1-4083-4A3B-8CF2-9D3060DF49BC}">
      <dsp:nvSpPr>
        <dsp:cNvPr id="0" name=""/>
        <dsp:cNvSpPr/>
      </dsp:nvSpPr>
      <dsp:spPr>
        <a:xfrm>
          <a:off x="366396" y="273043"/>
          <a:ext cx="666174" cy="666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C35CA2-DFCE-4210-A59B-F8334FEAAEBF}">
      <dsp:nvSpPr>
        <dsp:cNvPr id="0" name=""/>
        <dsp:cNvSpPr/>
      </dsp:nvSpPr>
      <dsp:spPr>
        <a:xfrm>
          <a:off x="1398966" y="517"/>
          <a:ext cx="3047353" cy="1211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88" tIns="128188" rIns="128188" bIns="12818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>
              <a:latin typeface="Montserrat" panose="00000500000000000000" pitchFamily="2" charset="0"/>
            </a:rPr>
            <a:t>Bojayá</a:t>
          </a:r>
        </a:p>
      </dsp:txBody>
      <dsp:txXfrm>
        <a:off x="1398966" y="517"/>
        <a:ext cx="3047353" cy="1211226"/>
      </dsp:txXfrm>
    </dsp:sp>
    <dsp:sp modelId="{FA7D9C32-2360-924B-920C-D0B08A65141D}">
      <dsp:nvSpPr>
        <dsp:cNvPr id="0" name=""/>
        <dsp:cNvSpPr/>
      </dsp:nvSpPr>
      <dsp:spPr>
        <a:xfrm>
          <a:off x="4446319" y="517"/>
          <a:ext cx="2325576" cy="1211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88" tIns="128188" rIns="128188" bIns="128188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>
              <a:latin typeface="Montserrat" panose="00000500000000000000" pitchFamily="2" charset="0"/>
            </a:rPr>
            <a:t>Construcción de muelle fluvial</a:t>
          </a:r>
        </a:p>
      </dsp:txBody>
      <dsp:txXfrm>
        <a:off x="4446319" y="517"/>
        <a:ext cx="2325576" cy="1211226"/>
      </dsp:txXfrm>
    </dsp:sp>
    <dsp:sp modelId="{3E49E2F1-9154-3D44-923F-5FA4D3ABFD5E}">
      <dsp:nvSpPr>
        <dsp:cNvPr id="0" name=""/>
        <dsp:cNvSpPr/>
      </dsp:nvSpPr>
      <dsp:spPr>
        <a:xfrm>
          <a:off x="0" y="1514550"/>
          <a:ext cx="6771896" cy="121122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7C3F2A-B5E0-3B49-9040-869D691E6624}">
      <dsp:nvSpPr>
        <dsp:cNvPr id="0" name=""/>
        <dsp:cNvSpPr/>
      </dsp:nvSpPr>
      <dsp:spPr>
        <a:xfrm>
          <a:off x="366396" y="1787076"/>
          <a:ext cx="666174" cy="666174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48E4D0-9176-DC43-99F2-FA23CA5522AE}">
      <dsp:nvSpPr>
        <dsp:cNvPr id="0" name=""/>
        <dsp:cNvSpPr/>
      </dsp:nvSpPr>
      <dsp:spPr>
        <a:xfrm>
          <a:off x="1398966" y="1514550"/>
          <a:ext cx="3047353" cy="1211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88" tIns="128188" rIns="128188" bIns="12818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>
              <a:latin typeface="Montserrat" panose="00000500000000000000" pitchFamily="2" charset="0"/>
            </a:rPr>
            <a:t>Sipí</a:t>
          </a:r>
        </a:p>
      </dsp:txBody>
      <dsp:txXfrm>
        <a:off x="1398966" y="1514550"/>
        <a:ext cx="3047353" cy="1211226"/>
      </dsp:txXfrm>
    </dsp:sp>
    <dsp:sp modelId="{7A21BD30-90FB-814A-B3A2-67539DD8BB94}">
      <dsp:nvSpPr>
        <dsp:cNvPr id="0" name=""/>
        <dsp:cNvSpPr/>
      </dsp:nvSpPr>
      <dsp:spPr>
        <a:xfrm>
          <a:off x="4446319" y="1514550"/>
          <a:ext cx="2325576" cy="1211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88" tIns="128188" rIns="128188" bIns="128188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>
              <a:latin typeface="Montserrat" panose="00000500000000000000" pitchFamily="2" charset="0"/>
            </a:rPr>
            <a:t>Construcción de muelle fluvial</a:t>
          </a:r>
        </a:p>
      </dsp:txBody>
      <dsp:txXfrm>
        <a:off x="4446319" y="1514550"/>
        <a:ext cx="2325576" cy="1211226"/>
      </dsp:txXfrm>
    </dsp:sp>
    <dsp:sp modelId="{F8004D0D-7B50-452D-985E-4884AA5355E4}">
      <dsp:nvSpPr>
        <dsp:cNvPr id="0" name=""/>
        <dsp:cNvSpPr/>
      </dsp:nvSpPr>
      <dsp:spPr>
        <a:xfrm>
          <a:off x="0" y="3028583"/>
          <a:ext cx="6771896" cy="121122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CA1C40-0125-4F09-A76A-BC37CBCC707D}">
      <dsp:nvSpPr>
        <dsp:cNvPr id="0" name=""/>
        <dsp:cNvSpPr/>
      </dsp:nvSpPr>
      <dsp:spPr>
        <a:xfrm>
          <a:off x="366396" y="3301109"/>
          <a:ext cx="666174" cy="666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92465E-18F8-4B65-AB06-E716B5F0742A}">
      <dsp:nvSpPr>
        <dsp:cNvPr id="0" name=""/>
        <dsp:cNvSpPr/>
      </dsp:nvSpPr>
      <dsp:spPr>
        <a:xfrm>
          <a:off x="1398966" y="3028583"/>
          <a:ext cx="3047353" cy="1211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88" tIns="128188" rIns="128188" bIns="12818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>
              <a:latin typeface="Montserrat" panose="00000500000000000000" pitchFamily="2" charset="0"/>
            </a:rPr>
            <a:t>Puerto Nariño</a:t>
          </a:r>
        </a:p>
      </dsp:txBody>
      <dsp:txXfrm>
        <a:off x="1398966" y="3028583"/>
        <a:ext cx="3047353" cy="1211226"/>
      </dsp:txXfrm>
    </dsp:sp>
    <dsp:sp modelId="{B5E178FC-6B6A-4B15-9B07-C518D7FFE9E3}">
      <dsp:nvSpPr>
        <dsp:cNvPr id="0" name=""/>
        <dsp:cNvSpPr/>
      </dsp:nvSpPr>
      <dsp:spPr>
        <a:xfrm>
          <a:off x="4446319" y="3028583"/>
          <a:ext cx="2325576" cy="1211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88" tIns="128188" rIns="128188" bIns="128188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>
              <a:latin typeface="Montserrat" panose="00000500000000000000" pitchFamily="2" charset="0"/>
            </a:rPr>
            <a:t>Construcción de obras para la puesta al servicio de muelles</a:t>
          </a:r>
        </a:p>
      </dsp:txBody>
      <dsp:txXfrm>
        <a:off x="4446319" y="3028583"/>
        <a:ext cx="2325576" cy="12112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8CC81-4F64-4D18-9D9F-E1593A7D9F69}">
      <dsp:nvSpPr>
        <dsp:cNvPr id="0" name=""/>
        <dsp:cNvSpPr/>
      </dsp:nvSpPr>
      <dsp:spPr>
        <a:xfrm>
          <a:off x="0" y="1673966"/>
          <a:ext cx="6294120" cy="163710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AD3BE1-4083-4A3B-8CF2-9D3060DF49BC}">
      <dsp:nvSpPr>
        <dsp:cNvPr id="0" name=""/>
        <dsp:cNvSpPr/>
      </dsp:nvSpPr>
      <dsp:spPr>
        <a:xfrm>
          <a:off x="549392" y="2278303"/>
          <a:ext cx="900407" cy="9004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C35CA2-DFCE-4210-A59B-F8334FEAAEBF}">
      <dsp:nvSpPr>
        <dsp:cNvPr id="0" name=""/>
        <dsp:cNvSpPr/>
      </dsp:nvSpPr>
      <dsp:spPr>
        <a:xfrm>
          <a:off x="1890855" y="1909955"/>
          <a:ext cx="2832354" cy="1637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3260" tIns="173260" rIns="173260" bIns="17326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>
              <a:latin typeface="Montserrat" panose="00000500000000000000" pitchFamily="2" charset="0"/>
            </a:rPr>
            <a:t>Francisco Pizarro</a:t>
          </a:r>
        </a:p>
      </dsp:txBody>
      <dsp:txXfrm>
        <a:off x="1890855" y="1909955"/>
        <a:ext cx="2832354" cy="1637104"/>
      </dsp:txXfrm>
    </dsp:sp>
    <dsp:sp modelId="{FA7D9C32-2360-924B-920C-D0B08A65141D}">
      <dsp:nvSpPr>
        <dsp:cNvPr id="0" name=""/>
        <dsp:cNvSpPr/>
      </dsp:nvSpPr>
      <dsp:spPr>
        <a:xfrm>
          <a:off x="4723209" y="1909955"/>
          <a:ext cx="1570910" cy="1637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3260" tIns="173260" rIns="173260" bIns="17326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latin typeface="Montserrat" panose="00000500000000000000" pitchFamily="2" charset="0"/>
            </a:rPr>
            <a:t>Dragado y mantenimiento de tres esteros</a:t>
          </a:r>
        </a:p>
      </dsp:txBody>
      <dsp:txXfrm>
        <a:off x="4723209" y="1909955"/>
        <a:ext cx="1570910" cy="16371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8CC81-4F64-4D18-9D9F-E1593A7D9F69}">
      <dsp:nvSpPr>
        <dsp:cNvPr id="0" name=""/>
        <dsp:cNvSpPr/>
      </dsp:nvSpPr>
      <dsp:spPr>
        <a:xfrm>
          <a:off x="0" y="3421"/>
          <a:ext cx="6294120" cy="72877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AD3BE1-4083-4A3B-8CF2-9D3060DF49BC}">
      <dsp:nvSpPr>
        <dsp:cNvPr id="0" name=""/>
        <dsp:cNvSpPr/>
      </dsp:nvSpPr>
      <dsp:spPr>
        <a:xfrm>
          <a:off x="220453" y="167395"/>
          <a:ext cx="400824" cy="4008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C35CA2-DFCE-4210-A59B-F8334FEAAEBF}">
      <dsp:nvSpPr>
        <dsp:cNvPr id="0" name=""/>
        <dsp:cNvSpPr/>
      </dsp:nvSpPr>
      <dsp:spPr>
        <a:xfrm>
          <a:off x="841731" y="3421"/>
          <a:ext cx="283235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>
              <a:latin typeface="Montserrat" panose="00000500000000000000" pitchFamily="2" charset="0"/>
            </a:rPr>
            <a:t>Leguízamo</a:t>
          </a:r>
        </a:p>
      </dsp:txBody>
      <dsp:txXfrm>
        <a:off x="841731" y="3421"/>
        <a:ext cx="2832354" cy="728772"/>
      </dsp:txXfrm>
    </dsp:sp>
    <dsp:sp modelId="{FA7D9C32-2360-924B-920C-D0B08A65141D}">
      <dsp:nvSpPr>
        <dsp:cNvPr id="0" name=""/>
        <dsp:cNvSpPr/>
      </dsp:nvSpPr>
      <dsp:spPr>
        <a:xfrm>
          <a:off x="3674085" y="3421"/>
          <a:ext cx="262003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>
              <a:latin typeface="Montserrat" panose="00000500000000000000" pitchFamily="2" charset="0"/>
            </a:rPr>
            <a:t>Construcción muelle Piñuña Negro</a:t>
          </a:r>
        </a:p>
      </dsp:txBody>
      <dsp:txXfrm>
        <a:off x="3674085" y="3421"/>
        <a:ext cx="2620034" cy="728772"/>
      </dsp:txXfrm>
    </dsp:sp>
    <dsp:sp modelId="{3E49E2F1-9154-3D44-923F-5FA4D3ABFD5E}">
      <dsp:nvSpPr>
        <dsp:cNvPr id="0" name=""/>
        <dsp:cNvSpPr/>
      </dsp:nvSpPr>
      <dsp:spPr>
        <a:xfrm>
          <a:off x="0" y="914386"/>
          <a:ext cx="6294120" cy="72877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7C3F2A-B5E0-3B49-9040-869D691E6624}">
      <dsp:nvSpPr>
        <dsp:cNvPr id="0" name=""/>
        <dsp:cNvSpPr/>
      </dsp:nvSpPr>
      <dsp:spPr>
        <a:xfrm>
          <a:off x="220453" y="1078360"/>
          <a:ext cx="400824" cy="400824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48E4D0-9176-DC43-99F2-FA23CA5522AE}">
      <dsp:nvSpPr>
        <dsp:cNvPr id="0" name=""/>
        <dsp:cNvSpPr/>
      </dsp:nvSpPr>
      <dsp:spPr>
        <a:xfrm>
          <a:off x="841731" y="914386"/>
          <a:ext cx="283235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>
              <a:latin typeface="Montserrat" panose="00000500000000000000" pitchFamily="2" charset="0"/>
            </a:rPr>
            <a:t>Alto Baudó</a:t>
          </a:r>
        </a:p>
      </dsp:txBody>
      <dsp:txXfrm>
        <a:off x="841731" y="914386"/>
        <a:ext cx="2832354" cy="728772"/>
      </dsp:txXfrm>
    </dsp:sp>
    <dsp:sp modelId="{7A21BD30-90FB-814A-B3A2-67539DD8BB94}">
      <dsp:nvSpPr>
        <dsp:cNvPr id="0" name=""/>
        <dsp:cNvSpPr/>
      </dsp:nvSpPr>
      <dsp:spPr>
        <a:xfrm>
          <a:off x="3674085" y="914386"/>
          <a:ext cx="262003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>
              <a:latin typeface="Montserrat" panose="00000500000000000000" pitchFamily="2" charset="0"/>
            </a:rPr>
            <a:t>Construcción muelle flotante pie de Pató</a:t>
          </a:r>
        </a:p>
      </dsp:txBody>
      <dsp:txXfrm>
        <a:off x="3674085" y="914386"/>
        <a:ext cx="2620034" cy="728772"/>
      </dsp:txXfrm>
    </dsp:sp>
    <dsp:sp modelId="{F8004D0D-7B50-452D-985E-4884AA5355E4}">
      <dsp:nvSpPr>
        <dsp:cNvPr id="0" name=""/>
        <dsp:cNvSpPr/>
      </dsp:nvSpPr>
      <dsp:spPr>
        <a:xfrm>
          <a:off x="0" y="1825351"/>
          <a:ext cx="6294120" cy="72877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CA1C40-0125-4F09-A76A-BC37CBCC707D}">
      <dsp:nvSpPr>
        <dsp:cNvPr id="0" name=""/>
        <dsp:cNvSpPr/>
      </dsp:nvSpPr>
      <dsp:spPr>
        <a:xfrm>
          <a:off x="220453" y="1989325"/>
          <a:ext cx="400824" cy="4008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92465E-18F8-4B65-AB06-E716B5F0742A}">
      <dsp:nvSpPr>
        <dsp:cNvPr id="0" name=""/>
        <dsp:cNvSpPr/>
      </dsp:nvSpPr>
      <dsp:spPr>
        <a:xfrm>
          <a:off x="841731" y="1825351"/>
          <a:ext cx="283235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>
              <a:latin typeface="Montserrat" panose="00000500000000000000" pitchFamily="2" charset="0"/>
            </a:rPr>
            <a:t>Carmen del Darién</a:t>
          </a:r>
        </a:p>
      </dsp:txBody>
      <dsp:txXfrm>
        <a:off x="841731" y="1825351"/>
        <a:ext cx="2832354" cy="728772"/>
      </dsp:txXfrm>
    </dsp:sp>
    <dsp:sp modelId="{B5E178FC-6B6A-4B15-9B07-C518D7FFE9E3}">
      <dsp:nvSpPr>
        <dsp:cNvPr id="0" name=""/>
        <dsp:cNvSpPr/>
      </dsp:nvSpPr>
      <dsp:spPr>
        <a:xfrm>
          <a:off x="3674085" y="1825351"/>
          <a:ext cx="262003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latin typeface="Montserrat" panose="00000500000000000000" pitchFamily="2" charset="0"/>
            </a:rPr>
            <a:t>Mantenimiento rio Jiguamiandó</a:t>
          </a:r>
        </a:p>
      </dsp:txBody>
      <dsp:txXfrm>
        <a:off x="3674085" y="1825351"/>
        <a:ext cx="2620034" cy="728772"/>
      </dsp:txXfrm>
    </dsp:sp>
    <dsp:sp modelId="{D4E682D0-BF32-AC42-BDD6-74CFE8F843AB}">
      <dsp:nvSpPr>
        <dsp:cNvPr id="0" name=""/>
        <dsp:cNvSpPr/>
      </dsp:nvSpPr>
      <dsp:spPr>
        <a:xfrm>
          <a:off x="0" y="2736317"/>
          <a:ext cx="6294120" cy="72877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66D0824-FC0F-0A4D-89B4-01BB85773ECD}">
      <dsp:nvSpPr>
        <dsp:cNvPr id="0" name=""/>
        <dsp:cNvSpPr/>
      </dsp:nvSpPr>
      <dsp:spPr>
        <a:xfrm>
          <a:off x="220453" y="2900290"/>
          <a:ext cx="400824" cy="400824"/>
        </a:xfrm>
        <a:prstGeom prst="rect">
          <a:avLst/>
        </a:prstGeom>
        <a:blipFill>
          <a:blip xmlns:r="http://schemas.openxmlformats.org/officeDocument/2006/relationships"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76761F4-19B5-584A-8143-F70AF1971DF4}">
      <dsp:nvSpPr>
        <dsp:cNvPr id="0" name=""/>
        <dsp:cNvSpPr/>
      </dsp:nvSpPr>
      <dsp:spPr>
        <a:xfrm>
          <a:off x="841731" y="2736317"/>
          <a:ext cx="283235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>
              <a:latin typeface="Montserrat" panose="00000500000000000000" pitchFamily="2" charset="0"/>
            </a:rPr>
            <a:t>Cabuyaro</a:t>
          </a:r>
        </a:p>
      </dsp:txBody>
      <dsp:txXfrm>
        <a:off x="841731" y="2736317"/>
        <a:ext cx="2832354" cy="728772"/>
      </dsp:txXfrm>
    </dsp:sp>
    <dsp:sp modelId="{29DDDC15-BDE0-FA4C-9C54-704EC598C061}">
      <dsp:nvSpPr>
        <dsp:cNvPr id="0" name=""/>
        <dsp:cNvSpPr/>
      </dsp:nvSpPr>
      <dsp:spPr>
        <a:xfrm>
          <a:off x="3674085" y="2736317"/>
          <a:ext cx="262003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>
              <a:latin typeface="Montserrat" panose="00000500000000000000" pitchFamily="2" charset="0"/>
            </a:rPr>
            <a:t>Mantenimiento y estabilización de Orilla en el muelle de Cabuyaro</a:t>
          </a:r>
        </a:p>
      </dsp:txBody>
      <dsp:txXfrm>
        <a:off x="3674085" y="2736317"/>
        <a:ext cx="2620034" cy="728772"/>
      </dsp:txXfrm>
    </dsp:sp>
    <dsp:sp modelId="{B24BAB41-A0C1-7341-8AD8-0EEAFADA9742}">
      <dsp:nvSpPr>
        <dsp:cNvPr id="0" name=""/>
        <dsp:cNvSpPr/>
      </dsp:nvSpPr>
      <dsp:spPr>
        <a:xfrm>
          <a:off x="0" y="3647282"/>
          <a:ext cx="6294120" cy="72877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3BCBFC-24F3-AE40-8D7D-3FF3D8CE850D}">
      <dsp:nvSpPr>
        <dsp:cNvPr id="0" name=""/>
        <dsp:cNvSpPr/>
      </dsp:nvSpPr>
      <dsp:spPr>
        <a:xfrm>
          <a:off x="220453" y="3811256"/>
          <a:ext cx="400824" cy="400824"/>
        </a:xfrm>
        <a:prstGeom prst="rect">
          <a:avLst/>
        </a:prstGeom>
        <a:blipFill>
          <a:blip xmlns:r="http://schemas.openxmlformats.org/officeDocument/2006/relationships" r:embed="rId9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961B4B3-2362-ED48-90F0-E6A4743BB195}">
      <dsp:nvSpPr>
        <dsp:cNvPr id="0" name=""/>
        <dsp:cNvSpPr/>
      </dsp:nvSpPr>
      <dsp:spPr>
        <a:xfrm>
          <a:off x="841731" y="3647282"/>
          <a:ext cx="283235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>
              <a:latin typeface="Montserrat" panose="00000500000000000000" pitchFamily="2" charset="0"/>
            </a:rPr>
            <a:t>Quibdó</a:t>
          </a:r>
        </a:p>
      </dsp:txBody>
      <dsp:txXfrm>
        <a:off x="841731" y="3647282"/>
        <a:ext cx="2832354" cy="728772"/>
      </dsp:txXfrm>
    </dsp:sp>
    <dsp:sp modelId="{E265748B-C04F-464F-B62D-73CB8DD2B44F}">
      <dsp:nvSpPr>
        <dsp:cNvPr id="0" name=""/>
        <dsp:cNvSpPr/>
      </dsp:nvSpPr>
      <dsp:spPr>
        <a:xfrm>
          <a:off x="3674085" y="3647282"/>
          <a:ext cx="2620034" cy="728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8" tIns="77128" rIns="77128" bIns="77128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>
              <a:latin typeface="Montserrat" panose="00000500000000000000" pitchFamily="2" charset="0"/>
            </a:rPr>
            <a:t>Construcción Malecón Quibdó</a:t>
          </a:r>
        </a:p>
      </dsp:txBody>
      <dsp:txXfrm>
        <a:off x="3674085" y="3647282"/>
        <a:ext cx="2620034" cy="728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0.177</cdr:x>
      <cdr:y>0.25581</cdr:y>
    </cdr:from>
    <cdr:to>
      <cdr:x>0.64507</cdr:x>
      <cdr:y>0.46517</cdr:y>
    </cdr:to>
    <cdr:sp macro="" textlink="">
      <cdr:nvSpPr>
        <cdr:cNvPr id="3" name="CuadroTexto 1">
          <a:extLst xmlns:a="http://schemas.openxmlformats.org/drawingml/2006/main">
            <a:ext uri="{FF2B5EF4-FFF2-40B4-BE49-F238E27FC236}">
              <a16:creationId xmlns:a16="http://schemas.microsoft.com/office/drawing/2014/main" id="{264A9074-95F8-E94A-96CE-90CAEDAB8E83}"/>
            </a:ext>
          </a:extLst>
        </cdr:cNvPr>
        <cdr:cNvSpPr txBox="1"/>
      </cdr:nvSpPr>
      <cdr:spPr>
        <a:xfrm xmlns:a="http://schemas.openxmlformats.org/drawingml/2006/main">
          <a:off x="724939" y="1157375"/>
          <a:ext cx="1917098" cy="9472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3000" b="0" i="0" u="none" strike="noStrike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t>5333%</a:t>
          </a:r>
          <a:endParaRPr lang="es-CO" sz="3000" dirty="0">
            <a:solidFill>
              <a:schemeClr val="accent1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0.34493</cdr:x>
      <cdr:y>0.35257</cdr:y>
    </cdr:from>
    <cdr:to>
      <cdr:x>0.64131</cdr:x>
      <cdr:y>0.51145</cdr:y>
    </cdr:to>
    <cdr:sp macro="" textlink="">
      <cdr:nvSpPr>
        <cdr:cNvPr id="2" name="CuadroTexto 2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3000000}"/>
            </a:ext>
          </a:extLst>
        </cdr:cNvPr>
        <cdr:cNvSpPr txBox="1"/>
      </cdr:nvSpPr>
      <cdr:spPr>
        <a:xfrm xmlns:a="http://schemas.openxmlformats.org/drawingml/2006/main">
          <a:off x="1173187" y="1048037"/>
          <a:ext cx="1008062" cy="4722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115D42C9-7393-497D-8699-2501544BCE11}" type="TxLink">
            <a:rPr lang="en-US" sz="3000" b="0" i="0" u="none" strike="noStrike">
              <a:solidFill>
                <a:srgbClr val="3266CC"/>
              </a:solidFill>
              <a:latin typeface="Impact" panose="020B0806030902050204" pitchFamily="34" charset="0"/>
              <a:cs typeface="Calibri"/>
            </a:rPr>
            <a:pPr/>
            <a:t>104%</a:t>
          </a:fld>
          <a:endParaRPr lang="es-CO" sz="3000">
            <a:solidFill>
              <a:srgbClr val="3266CC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0.38054</cdr:x>
      <cdr:y>0.38436</cdr:y>
    </cdr:from>
    <cdr:to>
      <cdr:x>0.62955</cdr:x>
      <cdr:y>0.54573</cdr:y>
    </cdr:to>
    <cdr:sp macro="" textlink="">
      <cdr:nvSpPr>
        <cdr:cNvPr id="2" name="CuadroTexto 2">
          <a:extLst xmlns:a="http://schemas.openxmlformats.org/drawingml/2006/main">
            <a:ext uri="{FF2B5EF4-FFF2-40B4-BE49-F238E27FC236}">
              <a16:creationId xmlns:a16="http://schemas.microsoft.com/office/drawing/2014/main" id="{2BEEC947-0A0A-7B3E-41EA-3CA82325C129}"/>
            </a:ext>
          </a:extLst>
        </cdr:cNvPr>
        <cdr:cNvSpPr txBox="1"/>
      </cdr:nvSpPr>
      <cdr:spPr>
        <a:xfrm xmlns:a="http://schemas.openxmlformats.org/drawingml/2006/main">
          <a:off x="1528375" y="1153212"/>
          <a:ext cx="1000125" cy="4841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3000" b="0" i="0" u="none" strike="noStrike" dirty="0">
              <a:solidFill>
                <a:srgbClr val="3266CC"/>
              </a:solidFill>
              <a:latin typeface="Impact" panose="020B0806030902050204" pitchFamily="34" charset="0"/>
              <a:cs typeface="Calibri"/>
            </a:rPr>
            <a:t>133%</a:t>
          </a:r>
          <a:endParaRPr lang="es-CO" sz="3000" dirty="0">
            <a:solidFill>
              <a:srgbClr val="3266CC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0.41787</cdr:x>
      <cdr:y>0.33434</cdr:y>
    </cdr:from>
    <cdr:to>
      <cdr:x>0.65843</cdr:x>
      <cdr:y>0.49785</cdr:y>
    </cdr:to>
    <cdr:sp macro="" textlink="">
      <cdr:nvSpPr>
        <cdr:cNvPr id="2" name="CuadroTexto 18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3000000}"/>
            </a:ext>
          </a:extLst>
        </cdr:cNvPr>
        <cdr:cNvSpPr txBox="1"/>
      </cdr:nvSpPr>
      <cdr:spPr>
        <a:xfrm xmlns:a="http://schemas.openxmlformats.org/drawingml/2006/main">
          <a:off x="2365593" y="1014810"/>
          <a:ext cx="1361781" cy="4963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E45911C8-5AB7-4904-9C17-DD92E9395961}" type="TxLink">
            <a:rPr lang="en-US" sz="3000" b="0" i="0" u="none" strike="noStrike">
              <a:solidFill>
                <a:schemeClr val="accent3"/>
              </a:solidFill>
              <a:latin typeface="Impact" panose="020B0806030902050204" pitchFamily="34" charset="0"/>
              <a:cs typeface="Calibri"/>
            </a:rPr>
            <a:pPr/>
            <a:t>148%</a:t>
          </a:fld>
          <a:endParaRPr lang="es-CO" sz="3000" dirty="0">
            <a:solidFill>
              <a:schemeClr val="accent3"/>
            </a:solidFill>
            <a:latin typeface="Impact" panose="020B080603090205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23/02/2023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090E4C-AA53-4B2D-8A27-1845B199F207}" type="slidenum">
              <a:rPr lang="es-CO" smtClean="0"/>
              <a:t>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43885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090E4C-AA53-4B2D-8A27-1845B199F207}" type="slidenum">
              <a:rPr lang="es-CO" smtClean="0"/>
              <a:t>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0532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E4024-67FF-48FC-9A7E-9FC686D07AA7}" type="datetimeFigureOut">
              <a:rPr lang="es-CO" smtClean="0"/>
              <a:t>23/02/2023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FA457D4-CE09-6539-B684-F1B0F71C57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237" y="5257800"/>
            <a:ext cx="1980000" cy="85821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082DCAB-4894-54D4-4699-37548B5253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9" y="6101224"/>
            <a:ext cx="12047622" cy="23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1BD81448-2F8B-D04E-8638-2208679F5C0A}"/>
              </a:ext>
            </a:extLst>
          </p:cNvPr>
          <p:cNvSpPr txBox="1"/>
          <p:nvPr/>
        </p:nvSpPr>
        <p:spPr>
          <a:xfrm>
            <a:off x="6672944" y="3584436"/>
            <a:ext cx="5384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eriod"/>
            </a:pPr>
            <a:r>
              <a:rPr lang="es-CO" sz="2000" dirty="0">
                <a:latin typeface="Montserrat" panose="00000500000000000000" pitchFamily="2" charset="0"/>
              </a:rPr>
              <a:t>Plan Nacional de Desarrollo -PND-</a:t>
            </a:r>
          </a:p>
          <a:p>
            <a:pPr marL="514350" indent="-514350" algn="just">
              <a:buAutoNum type="arabicPeriod"/>
            </a:pPr>
            <a:r>
              <a:rPr lang="es-CO" sz="2000" dirty="0">
                <a:latin typeface="Montserrat" panose="00000500000000000000" pitchFamily="2" charset="0"/>
              </a:rPr>
              <a:t>Plan Marco de Implementación del Acuerdo de Paz –PMI-</a:t>
            </a:r>
          </a:p>
          <a:p>
            <a:pPr marL="514350" indent="-514350" algn="just">
              <a:buAutoNum type="arabicPeriod"/>
            </a:pPr>
            <a:r>
              <a:rPr lang="es-CO" sz="2000" dirty="0">
                <a:latin typeface="Montserrat" panose="00000500000000000000" pitchFamily="2" charset="0"/>
              </a:rPr>
              <a:t>Plan Nacional de Vías para la Integración Regional –PNVIR-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88C36AE-BDF8-B841-B4F0-3B703CABE106}"/>
              </a:ext>
            </a:extLst>
          </p:cNvPr>
          <p:cNvSpPr/>
          <p:nvPr/>
        </p:nvSpPr>
        <p:spPr>
          <a:xfrm>
            <a:off x="7710738" y="5181519"/>
            <a:ext cx="4514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Acumulado 2019 a diciembre de 2022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FB78576-CFD3-48CD-5D34-17C24D6268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7" y="394472"/>
            <a:ext cx="4392169" cy="713744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60D12B8-7F27-F289-8904-9CE3BBD4EB76}"/>
              </a:ext>
            </a:extLst>
          </p:cNvPr>
          <p:cNvSpPr txBox="1"/>
          <p:nvPr/>
        </p:nvSpPr>
        <p:spPr>
          <a:xfrm>
            <a:off x="3271522" y="1782251"/>
            <a:ext cx="60938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0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Seguimiento Indicadores </a:t>
            </a:r>
          </a:p>
        </p:txBody>
      </p:sp>
    </p:spTree>
    <p:extLst>
      <p:ext uri="{BB962C8B-B14F-4D97-AF65-F5344CB8AC3E}">
        <p14:creationId xmlns:p14="http://schemas.microsoft.com/office/powerpoint/2010/main" val="3876568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4989828" y="1428444"/>
            <a:ext cx="65438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Gobierno</a:t>
            </a:r>
          </a:p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81BBA39-EBB5-3DB1-B263-58B7357F1C04}"/>
              </a:ext>
            </a:extLst>
          </p:cNvPr>
          <p:cNvSpPr txBox="1"/>
          <p:nvPr/>
        </p:nvSpPr>
        <p:spPr>
          <a:xfrm>
            <a:off x="2958353" y="3286689"/>
            <a:ext cx="8790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8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3. Seguimiento a indicador del Plan Nacional de Vías para la Integración Regional –PNVIR-</a:t>
            </a:r>
          </a:p>
        </p:txBody>
      </p:sp>
    </p:spTree>
    <p:extLst>
      <p:ext uri="{BB962C8B-B14F-4D97-AF65-F5344CB8AC3E}">
        <p14:creationId xmlns:p14="http://schemas.microsoft.com/office/powerpoint/2010/main" val="3855943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987060"/>
              </p:ext>
            </p:extLst>
          </p:nvPr>
        </p:nvGraphicFramePr>
        <p:xfrm>
          <a:off x="2133104" y="2199794"/>
          <a:ext cx="8127999" cy="2743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27488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24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META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sz="24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Municipios priorizados con vías fluviales intervenidas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15 municipios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3 municipios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</a:tbl>
          </a:graphicData>
        </a:graphic>
      </p:graphicFrame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F25E7520-64F7-7863-9135-A5C28A586805}"/>
              </a:ext>
            </a:extLst>
          </p:cNvPr>
          <p:cNvCxnSpPr>
            <a:cxnSpLocks/>
          </p:cNvCxnSpPr>
          <p:nvPr/>
        </p:nvCxnSpPr>
        <p:spPr>
          <a:xfrm>
            <a:off x="0" y="873232"/>
            <a:ext cx="996696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689785D6-52C8-C08A-D4BA-7794C4259CA4}"/>
              </a:ext>
            </a:extLst>
          </p:cNvPr>
          <p:cNvSpPr txBox="1"/>
          <p:nvPr/>
        </p:nvSpPr>
        <p:spPr>
          <a:xfrm>
            <a:off x="178182" y="183275"/>
            <a:ext cx="12384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Indicador Plan Nacional de Vías para la Integración Regional –PNVIR-</a:t>
            </a:r>
          </a:p>
        </p:txBody>
      </p:sp>
    </p:spTree>
    <p:extLst>
      <p:ext uri="{BB962C8B-B14F-4D97-AF65-F5344CB8AC3E}">
        <p14:creationId xmlns:p14="http://schemas.microsoft.com/office/powerpoint/2010/main" val="746522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-1" y="888263"/>
            <a:ext cx="1313041" cy="575539"/>
          </a:xfrm>
          <a:prstGeom prst="homePlate">
            <a:avLst/>
          </a:prstGeom>
          <a:solidFill>
            <a:srgbClr val="F9B32E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bg1"/>
                </a:solidFill>
              </a:rPr>
              <a:t>Vigencia 2022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68DA2414-54F6-FBA0-52E9-D1608CC7EC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6739774"/>
              </p:ext>
            </p:extLst>
          </p:nvPr>
        </p:nvGraphicFramePr>
        <p:xfrm>
          <a:off x="4446473" y="644940"/>
          <a:ext cx="6113951" cy="4656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D78C8181-8393-0A9B-4348-5CA965736C84}"/>
              </a:ext>
            </a:extLst>
          </p:cNvPr>
          <p:cNvSpPr txBox="1"/>
          <p:nvPr/>
        </p:nvSpPr>
        <p:spPr>
          <a:xfrm>
            <a:off x="178182" y="183275"/>
            <a:ext cx="12384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Avance indicador –PNVIR-</a:t>
            </a:r>
          </a:p>
        </p:txBody>
      </p:sp>
      <p:sp>
        <p:nvSpPr>
          <p:cNvPr id="5" name="Rectángulo: esquinas diagonales redondeadas 4">
            <a:extLst>
              <a:ext uri="{FF2B5EF4-FFF2-40B4-BE49-F238E27FC236}">
                <a16:creationId xmlns:a16="http://schemas.microsoft.com/office/drawing/2014/main" id="{9F0D9F1C-4835-26FC-F629-856F2E9BEABB}"/>
              </a:ext>
            </a:extLst>
          </p:cNvPr>
          <p:cNvSpPr/>
          <p:nvPr/>
        </p:nvSpPr>
        <p:spPr>
          <a:xfrm>
            <a:off x="1882588" y="2438400"/>
            <a:ext cx="2169459" cy="1541929"/>
          </a:xfrm>
          <a:prstGeom prst="round2DiagRect">
            <a:avLst/>
          </a:prstGeom>
          <a:solidFill>
            <a:srgbClr val="F9B32E"/>
          </a:solidFill>
          <a:ln>
            <a:solidFill>
              <a:srgbClr val="F9B3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>
                <a:latin typeface="Montserrat" panose="00000500000000000000" pitchFamily="2" charset="0"/>
              </a:rPr>
              <a:t>5 </a:t>
            </a:r>
            <a:r>
              <a:rPr lang="es-ES" sz="2400" dirty="0">
                <a:latin typeface="Montserrat" panose="00000500000000000000" pitchFamily="2" charset="0"/>
              </a:rPr>
              <a:t>municipios</a:t>
            </a:r>
            <a:endParaRPr lang="es-CO" sz="24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981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-1" y="888263"/>
            <a:ext cx="1524001" cy="575539"/>
          </a:xfrm>
          <a:prstGeom prst="homePlate">
            <a:avLst/>
          </a:prstGeom>
          <a:solidFill>
            <a:srgbClr val="F9B32E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Montserrat" panose="00000500000000000000" pitchFamily="2" charset="0"/>
              </a:rPr>
              <a:t>Vigencia</a:t>
            </a:r>
            <a:r>
              <a:rPr lang="es-CO" dirty="0"/>
              <a:t> 2021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68DA2414-54F6-FBA0-52E9-D1608CC7EC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459363"/>
              </p:ext>
            </p:extLst>
          </p:nvPr>
        </p:nvGraphicFramePr>
        <p:xfrm>
          <a:off x="4598469" y="888263"/>
          <a:ext cx="6771896" cy="4240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AE1BB72B-6A04-D06F-666D-3A38BA0EB193}"/>
              </a:ext>
            </a:extLst>
          </p:cNvPr>
          <p:cNvSpPr txBox="1"/>
          <p:nvPr/>
        </p:nvSpPr>
        <p:spPr>
          <a:xfrm>
            <a:off x="178182" y="183275"/>
            <a:ext cx="12384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Avance indicador –PNVIR-</a:t>
            </a:r>
          </a:p>
        </p:txBody>
      </p:sp>
      <p:sp>
        <p:nvSpPr>
          <p:cNvPr id="5" name="Rectángulo: esquinas diagonales redondeadas 4">
            <a:extLst>
              <a:ext uri="{FF2B5EF4-FFF2-40B4-BE49-F238E27FC236}">
                <a16:creationId xmlns:a16="http://schemas.microsoft.com/office/drawing/2014/main" id="{9AE3A131-44CF-FEA4-DC93-45EC0718D351}"/>
              </a:ext>
            </a:extLst>
          </p:cNvPr>
          <p:cNvSpPr/>
          <p:nvPr/>
        </p:nvSpPr>
        <p:spPr>
          <a:xfrm>
            <a:off x="1882588" y="2438400"/>
            <a:ext cx="2169459" cy="1541929"/>
          </a:xfrm>
          <a:prstGeom prst="round2DiagRect">
            <a:avLst/>
          </a:prstGeom>
          <a:solidFill>
            <a:srgbClr val="F9B32E"/>
          </a:solidFill>
          <a:ln>
            <a:solidFill>
              <a:srgbClr val="F9B3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>
                <a:latin typeface="Montserrat" panose="00000500000000000000" pitchFamily="2" charset="0"/>
              </a:rPr>
              <a:t>3 </a:t>
            </a:r>
            <a:r>
              <a:rPr lang="es-ES" sz="2400" dirty="0">
                <a:latin typeface="Montserrat" panose="00000500000000000000" pitchFamily="2" charset="0"/>
              </a:rPr>
              <a:t>municipios</a:t>
            </a:r>
            <a:endParaRPr lang="es-CO" sz="24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435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-1" y="888263"/>
            <a:ext cx="1433479" cy="575539"/>
          </a:xfrm>
          <a:prstGeom prst="homePlate">
            <a:avLst/>
          </a:prstGeom>
          <a:solidFill>
            <a:srgbClr val="F9B32E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Montserrat" panose="00000500000000000000" pitchFamily="2" charset="0"/>
              </a:rPr>
              <a:t>Vigencia 2020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68DA2414-54F6-FBA0-52E9-D1608CC7EC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7723792"/>
              </p:ext>
            </p:extLst>
          </p:nvPr>
        </p:nvGraphicFramePr>
        <p:xfrm>
          <a:off x="4464402" y="681318"/>
          <a:ext cx="6294120" cy="5457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836AF0FE-6140-D774-A26E-FAB3DED3DA45}"/>
              </a:ext>
            </a:extLst>
          </p:cNvPr>
          <p:cNvSpPr txBox="1"/>
          <p:nvPr/>
        </p:nvSpPr>
        <p:spPr>
          <a:xfrm>
            <a:off x="178182" y="183275"/>
            <a:ext cx="12384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Avance indicador –PNVIR-</a:t>
            </a:r>
          </a:p>
        </p:txBody>
      </p:sp>
      <p:sp>
        <p:nvSpPr>
          <p:cNvPr id="5" name="Rectángulo: esquinas diagonales redondeadas 4">
            <a:extLst>
              <a:ext uri="{FF2B5EF4-FFF2-40B4-BE49-F238E27FC236}">
                <a16:creationId xmlns:a16="http://schemas.microsoft.com/office/drawing/2014/main" id="{75E4691C-BA78-FDBC-D9B7-B5F32DAD52D6}"/>
              </a:ext>
            </a:extLst>
          </p:cNvPr>
          <p:cNvSpPr/>
          <p:nvPr/>
        </p:nvSpPr>
        <p:spPr>
          <a:xfrm>
            <a:off x="1882588" y="2438400"/>
            <a:ext cx="2169459" cy="1541929"/>
          </a:xfrm>
          <a:prstGeom prst="round2DiagRect">
            <a:avLst/>
          </a:prstGeom>
          <a:solidFill>
            <a:srgbClr val="F9B32E"/>
          </a:solidFill>
          <a:ln>
            <a:solidFill>
              <a:srgbClr val="F9B3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>
                <a:latin typeface="Montserrat" panose="00000500000000000000" pitchFamily="2" charset="0"/>
              </a:rPr>
              <a:t>1 municipio</a:t>
            </a:r>
            <a:endParaRPr lang="es-CO" sz="28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310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-1" y="888263"/>
            <a:ext cx="1451408" cy="575539"/>
          </a:xfrm>
          <a:prstGeom prst="homePlate">
            <a:avLst/>
          </a:prstGeom>
          <a:solidFill>
            <a:srgbClr val="F9B32E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Montserrat" panose="00000500000000000000" pitchFamily="2" charset="0"/>
              </a:rPr>
              <a:t>Vigencia 2019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68DA2414-54F6-FBA0-52E9-D1608CC7EC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1059613"/>
              </p:ext>
            </p:extLst>
          </p:nvPr>
        </p:nvGraphicFramePr>
        <p:xfrm>
          <a:off x="4446473" y="888264"/>
          <a:ext cx="6294120" cy="43794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324622C9-EA6F-BB72-C0D7-DF89AA904216}"/>
              </a:ext>
            </a:extLst>
          </p:cNvPr>
          <p:cNvSpPr txBox="1"/>
          <p:nvPr/>
        </p:nvSpPr>
        <p:spPr>
          <a:xfrm>
            <a:off x="178182" y="183275"/>
            <a:ext cx="12384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Avance indicador –PNVIR-</a:t>
            </a:r>
          </a:p>
        </p:txBody>
      </p:sp>
      <p:sp>
        <p:nvSpPr>
          <p:cNvPr id="8" name="Rectángulo: esquinas diagonales redondeadas 7">
            <a:extLst>
              <a:ext uri="{FF2B5EF4-FFF2-40B4-BE49-F238E27FC236}">
                <a16:creationId xmlns:a16="http://schemas.microsoft.com/office/drawing/2014/main" id="{1A89D59D-9E5A-ABF3-43C8-901476BDA94C}"/>
              </a:ext>
            </a:extLst>
          </p:cNvPr>
          <p:cNvSpPr/>
          <p:nvPr/>
        </p:nvSpPr>
        <p:spPr>
          <a:xfrm>
            <a:off x="1882588" y="2438400"/>
            <a:ext cx="2169459" cy="1541929"/>
          </a:xfrm>
          <a:prstGeom prst="round2DiagRect">
            <a:avLst/>
          </a:prstGeom>
          <a:solidFill>
            <a:srgbClr val="F9B32E"/>
          </a:solidFill>
          <a:ln>
            <a:solidFill>
              <a:srgbClr val="F9B3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>
                <a:latin typeface="Montserrat" panose="00000500000000000000" pitchFamily="2" charset="0"/>
              </a:rPr>
              <a:t>5 </a:t>
            </a:r>
            <a:r>
              <a:rPr lang="es-ES" sz="2400" dirty="0">
                <a:latin typeface="Montserrat" panose="00000500000000000000" pitchFamily="2" charset="0"/>
              </a:rPr>
              <a:t>municipios</a:t>
            </a:r>
            <a:endParaRPr lang="es-CO" sz="24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069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AFE123B1-D470-E443-9C9E-A8C9ACB6B0F2}"/>
              </a:ext>
            </a:extLst>
          </p:cNvPr>
          <p:cNvSpPr/>
          <p:nvPr/>
        </p:nvSpPr>
        <p:spPr>
          <a:xfrm>
            <a:off x="1783230" y="1184291"/>
            <a:ext cx="9220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400" dirty="0">
                <a:latin typeface="Montserrat" panose="00000500000000000000" pitchFamily="2" charset="0"/>
              </a:rPr>
              <a:t>El Instituto Nacional de Vías –Invías- es una entidad del orden nacional, adscrita al Ministerio de Transporte, encargada de ejecutar políticas, estrategias, planes, programas y proyectos de infraestructura de transporte carretero, férreo, fluvial y marítimo, de acuerdo con los lineamientos dados por el Gobierno Nacional, para solucionar necesidades de conectividad, transitabilidad y movilidad de los usuarios, con tecnología sostenible y un talento humano calificado, íntegro, visionario y comprometido, contribuyendo a la competitividad y modernización de la infraestructura del país.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231036E-B25E-FE58-964B-5E7FC1D544BF}"/>
              </a:ext>
            </a:extLst>
          </p:cNvPr>
          <p:cNvSpPr txBox="1"/>
          <p:nvPr/>
        </p:nvSpPr>
        <p:spPr>
          <a:xfrm>
            <a:off x="178183" y="165346"/>
            <a:ext cx="876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Instituto Nacional de Vías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4ACB15C-C32A-C978-ED5E-009FCF158CFC}"/>
              </a:ext>
            </a:extLst>
          </p:cNvPr>
          <p:cNvCxnSpPr/>
          <p:nvPr/>
        </p:nvCxnSpPr>
        <p:spPr>
          <a:xfrm>
            <a:off x="0" y="873232"/>
            <a:ext cx="763219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1248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4989828" y="1428444"/>
            <a:ext cx="65438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Gobierno</a:t>
            </a:r>
          </a:p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81BBA39-EBB5-3DB1-B263-58B7357F1C04}"/>
              </a:ext>
            </a:extLst>
          </p:cNvPr>
          <p:cNvSpPr txBox="1"/>
          <p:nvPr/>
        </p:nvSpPr>
        <p:spPr>
          <a:xfrm>
            <a:off x="3652866" y="3429000"/>
            <a:ext cx="790371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8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1. Seguimiento a indicadores Gobierno</a:t>
            </a:r>
          </a:p>
          <a:p>
            <a:pPr algn="r"/>
            <a:r>
              <a:rPr lang="es-CO" sz="28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Plan Nacional de Desarrollo</a:t>
            </a:r>
          </a:p>
          <a:p>
            <a:pPr algn="r"/>
            <a:endParaRPr lang="es-CO" sz="3600" b="1" dirty="0">
              <a:solidFill>
                <a:srgbClr val="104B8B"/>
              </a:solidFill>
              <a:latin typeface="PT Sans" panose="020B0503020203020204" pitchFamily="34" charset="77"/>
              <a:cs typeface="San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53995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717807"/>
              </p:ext>
            </p:extLst>
          </p:nvPr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5" name="Tabla 45">
            <a:extLst>
              <a:ext uri="{FF2B5EF4-FFF2-40B4-BE49-F238E27FC236}">
                <a16:creationId xmlns:a16="http://schemas.microsoft.com/office/drawing/2014/main" id="{8DA788C6-E25E-354E-8088-392778023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693660"/>
              </p:ext>
            </p:extLst>
          </p:nvPr>
        </p:nvGraphicFramePr>
        <p:xfrm>
          <a:off x="822960" y="977527"/>
          <a:ext cx="10321833" cy="42164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853543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027679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440611">
                  <a:extLst>
                    <a:ext uri="{9D8B030D-6E8A-4147-A177-3AD203B41FA5}">
                      <a16:colId xmlns:a16="http://schemas.microsoft.com/office/drawing/2014/main" val="1907033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META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Vía primaria no concesionada con mantenimiento y rehabilitación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100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25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4075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Vía primaria no concesionada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270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65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2722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Vía terciaria con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15.000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5.000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Vía terciaria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400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80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Muelles fluviales construidos, mejorados y mantenidos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Accesos marítimos mejorados, construidos y profundizados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3669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Elaboración del inventario de la red vial terciaria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70606"/>
                  </a:ext>
                </a:extLst>
              </a:tr>
            </a:tbl>
          </a:graphicData>
        </a:graphic>
      </p:graphicFrame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D22A52DB-DC63-6AF8-85F2-604103764042}"/>
              </a:ext>
            </a:extLst>
          </p:cNvPr>
          <p:cNvCxnSpPr>
            <a:cxnSpLocks/>
          </p:cNvCxnSpPr>
          <p:nvPr/>
        </p:nvCxnSpPr>
        <p:spPr>
          <a:xfrm>
            <a:off x="0" y="873232"/>
            <a:ext cx="9065623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B3B84788-4B0B-214C-4069-B2A5E80FABC1}"/>
              </a:ext>
            </a:extLst>
          </p:cNvPr>
          <p:cNvSpPr txBox="1"/>
          <p:nvPr/>
        </p:nvSpPr>
        <p:spPr>
          <a:xfrm>
            <a:off x="178182" y="165346"/>
            <a:ext cx="10454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Plan Nacional de Desarrollo 2019-2022</a:t>
            </a:r>
          </a:p>
        </p:txBody>
      </p:sp>
    </p:spTree>
    <p:extLst>
      <p:ext uri="{BB962C8B-B14F-4D97-AF65-F5344CB8AC3E}">
        <p14:creationId xmlns:p14="http://schemas.microsoft.com/office/powerpoint/2010/main" val="1858097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350352"/>
              </p:ext>
            </p:extLst>
          </p:nvPr>
        </p:nvGraphicFramePr>
        <p:xfrm>
          <a:off x="8096646" y="1865408"/>
          <a:ext cx="4222749" cy="3155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0166277"/>
              </p:ext>
            </p:extLst>
          </p:nvPr>
        </p:nvGraphicFramePr>
        <p:xfrm>
          <a:off x="3937000" y="1857375"/>
          <a:ext cx="4318000" cy="314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Gráfico 28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8169185"/>
              </p:ext>
            </p:extLst>
          </p:nvPr>
        </p:nvGraphicFramePr>
        <p:xfrm>
          <a:off x="693331" y="1618693"/>
          <a:ext cx="4095749" cy="4524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CuadroTexto 1">
            <a:extLst>
              <a:ext uri="{FF2B5EF4-FFF2-40B4-BE49-F238E27FC236}">
                <a16:creationId xmlns:a16="http://schemas.microsoft.com/office/drawing/2014/main" id="{00000000-0008-0000-0000-00000F000000}"/>
              </a:ext>
            </a:extLst>
          </p:cNvPr>
          <p:cNvSpPr txBox="1"/>
          <p:nvPr/>
        </p:nvSpPr>
        <p:spPr>
          <a:xfrm>
            <a:off x="5234782" y="2913026"/>
            <a:ext cx="1758157" cy="619125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  <a:t>158%</a:t>
            </a:r>
          </a:p>
        </p:txBody>
      </p:sp>
      <p:sp>
        <p:nvSpPr>
          <p:cNvPr id="17" name="Redondear rectángulo de esquina diagonal 16">
            <a:extLst>
              <a:ext uri="{FF2B5EF4-FFF2-40B4-BE49-F238E27FC236}">
                <a16:creationId xmlns:a16="http://schemas.microsoft.com/office/drawing/2014/main" id="{34FCAE94-8512-854E-98B4-7B0FA8266F0B}"/>
              </a:ext>
            </a:extLst>
          </p:cNvPr>
          <p:cNvSpPr/>
          <p:nvPr/>
        </p:nvSpPr>
        <p:spPr>
          <a:xfrm>
            <a:off x="5710159" y="3471291"/>
            <a:ext cx="825052" cy="299542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425 km</a:t>
            </a:r>
          </a:p>
        </p:txBody>
      </p:sp>
      <p:sp>
        <p:nvSpPr>
          <p:cNvPr id="11" name="CuadroTexto 19">
            <a:extLst>
              <a:ext uri="{FF2B5EF4-FFF2-40B4-BE49-F238E27FC236}">
                <a16:creationId xmlns:a16="http://schemas.microsoft.com/office/drawing/2014/main" id="{00000000-0008-0000-0000-000014000000}"/>
              </a:ext>
            </a:extLst>
          </p:cNvPr>
          <p:cNvSpPr txBox="1"/>
          <p:nvPr/>
        </p:nvSpPr>
        <p:spPr>
          <a:xfrm>
            <a:off x="242879" y="4762207"/>
            <a:ext cx="4318000" cy="69849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03A093D-46B1-40C5-A657-2B25E7BC661F}" type="TxLink">
              <a:rPr lang="en-US" sz="2000" b="1" i="0" u="none" strike="noStrike" smtClean="0">
                <a:solidFill>
                  <a:srgbClr val="0E4B8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 Vía primaria no concesionada con mantenimiento y rehabilitación</a:t>
            </a:fld>
            <a:endParaRPr lang="es-CO" sz="2000" b="1" dirty="0">
              <a:solidFill>
                <a:srgbClr val="0E4B8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3">
            <a:extLst>
              <a:ext uri="{FF2B5EF4-FFF2-40B4-BE49-F238E27FC236}">
                <a16:creationId xmlns:a16="http://schemas.microsoft.com/office/drawing/2014/main" id="{53C039DD-5329-1044-ACCC-DFC492E25339}"/>
              </a:ext>
            </a:extLst>
          </p:cNvPr>
          <p:cNvSpPr txBox="1"/>
          <p:nvPr/>
        </p:nvSpPr>
        <p:spPr>
          <a:xfrm>
            <a:off x="4387452" y="4905082"/>
            <a:ext cx="3709194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E400311-BFE0-0E4C-BC38-42A5BAD19FAF}" type="TxLink">
              <a:rPr lang="en-US" sz="2000" b="1" i="0" u="none" strike="noStrike">
                <a:solidFill>
                  <a:srgbClr val="0E4B8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primaria no concesionada mejorada</a:t>
            </a:fld>
            <a:endParaRPr lang="es-CO" sz="1600" b="1" dirty="0">
              <a:solidFill>
                <a:srgbClr val="0E4B8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uadroTexto 24">
            <a:extLst>
              <a:ext uri="{FF2B5EF4-FFF2-40B4-BE49-F238E27FC236}">
                <a16:creationId xmlns:a16="http://schemas.microsoft.com/office/drawing/2014/main" id="{D3DC6C28-A31E-B149-A9FF-45B07B62A33C}"/>
              </a:ext>
            </a:extLst>
          </p:cNvPr>
          <p:cNvSpPr txBox="1"/>
          <p:nvPr/>
        </p:nvSpPr>
        <p:spPr>
          <a:xfrm>
            <a:off x="8247071" y="4904418"/>
            <a:ext cx="3702050" cy="59934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52E51F2-859D-5B47-9837-B114D9735E10}" type="TxLink">
              <a:rPr lang="en-US" sz="2000" b="1" i="0" u="none" strike="noStrike">
                <a:solidFill>
                  <a:srgbClr val="0E4B8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Vías terciarias mejoradas y construida</a:t>
            </a:fld>
            <a:endParaRPr lang="es-CO" sz="2000" b="1" dirty="0">
              <a:solidFill>
                <a:srgbClr val="0E4B8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DD0171FA-BBF6-3947-AE18-D2A8E30506B0}"/>
              </a:ext>
            </a:extLst>
          </p:cNvPr>
          <p:cNvSpPr/>
          <p:nvPr/>
        </p:nvSpPr>
        <p:spPr>
          <a:xfrm>
            <a:off x="2741205" y="1315045"/>
            <a:ext cx="1195795" cy="783090"/>
          </a:xfrm>
          <a:prstGeom prst="borderCallout1">
            <a:avLst>
              <a:gd name="adj1" fmla="val 18750"/>
              <a:gd name="adj2" fmla="val -8333"/>
              <a:gd name="adj3" fmla="val 109467"/>
              <a:gd name="adj4" fmla="val -26325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100 km</a:t>
            </a:r>
          </a:p>
        </p:txBody>
      </p:sp>
      <p:sp>
        <p:nvSpPr>
          <p:cNvPr id="26" name="Llamada con línea 1 25">
            <a:extLst>
              <a:ext uri="{FF2B5EF4-FFF2-40B4-BE49-F238E27FC236}">
                <a16:creationId xmlns:a16="http://schemas.microsoft.com/office/drawing/2014/main" id="{610AADCC-FC64-0B41-98C4-A8867A2701C3}"/>
              </a:ext>
            </a:extLst>
          </p:cNvPr>
          <p:cNvSpPr/>
          <p:nvPr/>
        </p:nvSpPr>
        <p:spPr>
          <a:xfrm>
            <a:off x="6472744" y="1468108"/>
            <a:ext cx="1195795" cy="679521"/>
          </a:xfrm>
          <a:prstGeom prst="borderCallout1">
            <a:avLst>
              <a:gd name="adj1" fmla="val 18750"/>
              <a:gd name="adj2" fmla="val -8333"/>
              <a:gd name="adj3" fmla="val 107257"/>
              <a:gd name="adj4" fmla="val -27417"/>
            </a:avLst>
          </a:prstGeom>
          <a:noFill/>
          <a:ln w="9525" cmpd="sng">
            <a:solidFill>
              <a:schemeClr val="accent5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/>
          <a:p>
            <a:pPr algn="ctr"/>
            <a:r>
              <a:rPr lang="es-CO" sz="1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cuatrienio:270 km</a:t>
            </a:r>
          </a:p>
        </p:txBody>
      </p:sp>
      <p:sp>
        <p:nvSpPr>
          <p:cNvPr id="27" name="Llamada con línea 1 26">
            <a:extLst>
              <a:ext uri="{FF2B5EF4-FFF2-40B4-BE49-F238E27FC236}">
                <a16:creationId xmlns:a16="http://schemas.microsoft.com/office/drawing/2014/main" id="{4E39CA60-2516-3041-9F7E-51CFCDA05375}"/>
              </a:ext>
            </a:extLst>
          </p:cNvPr>
          <p:cNvSpPr/>
          <p:nvPr/>
        </p:nvSpPr>
        <p:spPr>
          <a:xfrm>
            <a:off x="10662399" y="1485353"/>
            <a:ext cx="1195795" cy="679520"/>
          </a:xfrm>
          <a:prstGeom prst="borderCallout1">
            <a:avLst>
              <a:gd name="adj1" fmla="val 17476"/>
              <a:gd name="adj2" fmla="val -9640"/>
              <a:gd name="adj3" fmla="val 110805"/>
              <a:gd name="adj4" fmla="val -45155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400 km</a:t>
            </a:r>
          </a:p>
        </p:txBody>
      </p:sp>
      <p:sp>
        <p:nvSpPr>
          <p:cNvPr id="5" name="Redondear rectángulo de esquina diagonal 4">
            <a:extLst>
              <a:ext uri="{FF2B5EF4-FFF2-40B4-BE49-F238E27FC236}">
                <a16:creationId xmlns:a16="http://schemas.microsoft.com/office/drawing/2014/main" id="{2093FB83-2375-E445-B1CD-BA711BFE833B}"/>
              </a:ext>
            </a:extLst>
          </p:cNvPr>
          <p:cNvSpPr/>
          <p:nvPr/>
        </p:nvSpPr>
        <p:spPr>
          <a:xfrm>
            <a:off x="1782816" y="3506612"/>
            <a:ext cx="1087853" cy="374571"/>
          </a:xfrm>
          <a:prstGeom prst="round2DiagRect">
            <a:avLst/>
          </a:prstGeom>
          <a:solidFill>
            <a:schemeClr val="accent1">
              <a:alpha val="96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rtlCol="0" anchor="ctr">
            <a:spAutoFit/>
          </a:bodyPr>
          <a:lstStyle/>
          <a:p>
            <a:pPr algn="ctr"/>
            <a:r>
              <a:rPr lang="es-CO" sz="1600" dirty="0"/>
              <a:t>5.333 km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7" name="Redondear rectángulo de esquina diagonal 36">
            <a:extLst>
              <a:ext uri="{FF2B5EF4-FFF2-40B4-BE49-F238E27FC236}">
                <a16:creationId xmlns:a16="http://schemas.microsoft.com/office/drawing/2014/main" id="{ABD36383-CC8C-9A45-B3F3-5F8C33FC6231}"/>
              </a:ext>
            </a:extLst>
          </p:cNvPr>
          <p:cNvSpPr/>
          <p:nvPr/>
        </p:nvSpPr>
        <p:spPr>
          <a:xfrm>
            <a:off x="9652000" y="3635719"/>
            <a:ext cx="1192784" cy="245463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5.433 km</a:t>
            </a:r>
          </a:p>
        </p:txBody>
      </p:sp>
      <p:sp>
        <p:nvSpPr>
          <p:cNvPr id="19" name="CuadroTexto 1">
            <a:extLst>
              <a:ext uri="{FF2B5EF4-FFF2-40B4-BE49-F238E27FC236}">
                <a16:creationId xmlns:a16="http://schemas.microsoft.com/office/drawing/2014/main" id="{146137B9-ED7D-4642-B445-7653D9BBCD0C}"/>
              </a:ext>
            </a:extLst>
          </p:cNvPr>
          <p:cNvSpPr txBox="1"/>
          <p:nvPr/>
        </p:nvSpPr>
        <p:spPr>
          <a:xfrm>
            <a:off x="9380692" y="3016595"/>
            <a:ext cx="1758157" cy="619125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0" i="0" u="none" strike="noStrike" dirty="0">
                <a:solidFill>
                  <a:srgbClr val="2F5597"/>
                </a:solidFill>
                <a:latin typeface="Impact" panose="020B0806030902050204" pitchFamily="34" charset="0"/>
                <a:cs typeface="Calibri"/>
              </a:rPr>
              <a:t>1358%</a:t>
            </a:r>
            <a:endParaRPr lang="es-CO" sz="3000" dirty="0">
              <a:solidFill>
                <a:srgbClr val="2F5597"/>
              </a:solidFill>
              <a:latin typeface="Impact" panose="020B0806030902050204" pitchFamily="34" charset="0"/>
            </a:endParaRP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87F6B721-90E9-7638-B968-7B4CEA1234B3}"/>
              </a:ext>
            </a:extLst>
          </p:cNvPr>
          <p:cNvCxnSpPr>
            <a:cxnSpLocks/>
          </p:cNvCxnSpPr>
          <p:nvPr/>
        </p:nvCxnSpPr>
        <p:spPr>
          <a:xfrm>
            <a:off x="0" y="873232"/>
            <a:ext cx="996696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484EB29E-76CF-899F-8A7E-9332590FEFB0}"/>
              </a:ext>
            </a:extLst>
          </p:cNvPr>
          <p:cNvSpPr txBox="1"/>
          <p:nvPr/>
        </p:nvSpPr>
        <p:spPr>
          <a:xfrm>
            <a:off x="178182" y="165346"/>
            <a:ext cx="10454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Avance indicadores Plan Nacional de Desarrollo</a:t>
            </a:r>
          </a:p>
        </p:txBody>
      </p:sp>
    </p:spTree>
    <p:extLst>
      <p:ext uri="{BB962C8B-B14F-4D97-AF65-F5344CB8AC3E}">
        <p14:creationId xmlns:p14="http://schemas.microsoft.com/office/powerpoint/2010/main" val="232349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0775187"/>
              </p:ext>
            </p:extLst>
          </p:nvPr>
        </p:nvGraphicFramePr>
        <p:xfrm>
          <a:off x="409566" y="1956593"/>
          <a:ext cx="3401219" cy="2972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6504901"/>
              </p:ext>
            </p:extLst>
          </p:nvPr>
        </p:nvGraphicFramePr>
        <p:xfrm>
          <a:off x="4087812" y="1928812"/>
          <a:ext cx="4016375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Gráfico 26">
            <a:extLst>
              <a:ext uri="{FF2B5EF4-FFF2-40B4-BE49-F238E27FC236}">
                <a16:creationId xmlns:a16="http://schemas.microsoft.com/office/drawing/2014/main" id="{00000000-0008-0000-00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0966161"/>
              </p:ext>
            </p:extLst>
          </p:nvPr>
        </p:nvGraphicFramePr>
        <p:xfrm>
          <a:off x="7537152" y="1912937"/>
          <a:ext cx="5000624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Redondear rectángulo de esquina diagonal 18">
            <a:extLst>
              <a:ext uri="{FF2B5EF4-FFF2-40B4-BE49-F238E27FC236}">
                <a16:creationId xmlns:a16="http://schemas.microsoft.com/office/drawing/2014/main" id="{13D5FFA7-F6DE-324E-84AF-A38EE5AAAC29}"/>
              </a:ext>
            </a:extLst>
          </p:cNvPr>
          <p:cNvSpPr/>
          <p:nvPr/>
        </p:nvSpPr>
        <p:spPr>
          <a:xfrm>
            <a:off x="9860391" y="3593994"/>
            <a:ext cx="354145" cy="226693"/>
          </a:xfrm>
          <a:prstGeom prst="round2DiagRect">
            <a:avLst/>
          </a:prstGeom>
          <a:solidFill>
            <a:srgbClr val="4C83E8">
              <a:alpha val="96000"/>
            </a:srgbClr>
          </a:solidFill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CO" sz="1600" dirty="0"/>
              <a:t>2</a:t>
            </a:r>
            <a:endParaRPr lang="es-CO" sz="1400" dirty="0"/>
          </a:p>
        </p:txBody>
      </p:sp>
      <p:sp>
        <p:nvSpPr>
          <p:cNvPr id="14" name="Redondear rectángulo de esquina diagonal 13">
            <a:extLst>
              <a:ext uri="{FF2B5EF4-FFF2-40B4-BE49-F238E27FC236}">
                <a16:creationId xmlns:a16="http://schemas.microsoft.com/office/drawing/2014/main" id="{D5B2E2CA-9A86-614E-BA09-EDD2F685D28E}"/>
              </a:ext>
            </a:extLst>
          </p:cNvPr>
          <p:cNvSpPr/>
          <p:nvPr/>
        </p:nvSpPr>
        <p:spPr>
          <a:xfrm>
            <a:off x="5881824" y="3593994"/>
            <a:ext cx="428347" cy="257658"/>
          </a:xfrm>
          <a:prstGeom prst="round2DiagRect">
            <a:avLst/>
          </a:prstGeom>
          <a:solidFill>
            <a:srgbClr val="4C8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12</a:t>
            </a:r>
            <a:endParaRPr lang="es-CO" sz="1200" dirty="0"/>
          </a:p>
        </p:txBody>
      </p:sp>
      <p:sp>
        <p:nvSpPr>
          <p:cNvPr id="18" name="CuadroTexto 26">
            <a:extLst>
              <a:ext uri="{FF2B5EF4-FFF2-40B4-BE49-F238E27FC236}">
                <a16:creationId xmlns:a16="http://schemas.microsoft.com/office/drawing/2014/main" id="{E76E8481-EED0-5D4C-9BAA-1797C9B2D4F7}"/>
              </a:ext>
            </a:extLst>
          </p:cNvPr>
          <p:cNvSpPr txBox="1"/>
          <p:nvPr/>
        </p:nvSpPr>
        <p:spPr>
          <a:xfrm>
            <a:off x="4362843" y="4619071"/>
            <a:ext cx="3466307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E3D89FD-9BA6-984E-A07B-99BC3B255928}" type="TxLink">
              <a:rPr lang="en-US" sz="2000" b="1" i="0" u="none" strike="noStrike">
                <a:solidFill>
                  <a:srgbClr val="0E4B8B"/>
                </a:solidFill>
                <a:cs typeface="Arial Narrow"/>
              </a:rPr>
              <a:pPr algn="ctr"/>
              <a:t>Muelles Fluviales construidos, mejorados y mantenidos</a:t>
            </a:fld>
            <a:endParaRPr lang="es-CO" sz="2000" b="1" dirty="0">
              <a:solidFill>
                <a:srgbClr val="0E4B8B"/>
              </a:solidFill>
              <a:cs typeface="Calibri" panose="020F0502020204030204" pitchFamily="34" charset="0"/>
            </a:endParaRPr>
          </a:p>
        </p:txBody>
      </p:sp>
      <p:sp>
        <p:nvSpPr>
          <p:cNvPr id="21" name="CuadroTexto 4">
            <a:extLst>
              <a:ext uri="{FF2B5EF4-FFF2-40B4-BE49-F238E27FC236}">
                <a16:creationId xmlns:a16="http://schemas.microsoft.com/office/drawing/2014/main" id="{BB464AC3-770A-1943-A17D-AF5FC84C2FBC}"/>
              </a:ext>
            </a:extLst>
          </p:cNvPr>
          <p:cNvSpPr txBox="1"/>
          <p:nvPr/>
        </p:nvSpPr>
        <p:spPr>
          <a:xfrm>
            <a:off x="9581341" y="3082024"/>
            <a:ext cx="1027906" cy="49609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rgbClr val="3366CC"/>
                </a:solidFill>
                <a:latin typeface="Impact" panose="020B0806030902050204" pitchFamily="34" charset="0"/>
              </a:rPr>
              <a:t>100%</a:t>
            </a:r>
          </a:p>
        </p:txBody>
      </p:sp>
      <p:sp>
        <p:nvSpPr>
          <p:cNvPr id="22" name="CuadroTexto 27">
            <a:extLst>
              <a:ext uri="{FF2B5EF4-FFF2-40B4-BE49-F238E27FC236}">
                <a16:creationId xmlns:a16="http://schemas.microsoft.com/office/drawing/2014/main" id="{5833F485-710C-C546-9EC9-0ABA3F1F4FB7}"/>
              </a:ext>
            </a:extLst>
          </p:cNvPr>
          <p:cNvSpPr txBox="1"/>
          <p:nvPr/>
        </p:nvSpPr>
        <p:spPr>
          <a:xfrm>
            <a:off x="7642463" y="4694459"/>
            <a:ext cx="4648994" cy="5905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B92B1C5-E3FD-504D-B04C-88B383C4FAEB}" type="TxLink">
              <a:rPr lang="en-US" sz="2000" b="1" i="0" u="none" strike="noStrike">
                <a:solidFill>
                  <a:srgbClr val="0E4B8B"/>
                </a:solidFill>
                <a:latin typeface="Calibri"/>
                <a:cs typeface="Calibri"/>
              </a:rPr>
              <a:pPr algn="ctr"/>
              <a:t>Accesos marítimos mejorados, construidos y profundizados</a:t>
            </a:fld>
            <a:endParaRPr lang="es-CO" sz="2000" b="1" dirty="0">
              <a:solidFill>
                <a:srgbClr val="0E4B8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1E98768F-B9CB-7D45-B031-EDF9CBFD8F08}"/>
              </a:ext>
            </a:extLst>
          </p:cNvPr>
          <p:cNvSpPr/>
          <p:nvPr/>
        </p:nvSpPr>
        <p:spPr>
          <a:xfrm>
            <a:off x="6569504" y="1474001"/>
            <a:ext cx="1608523" cy="624752"/>
          </a:xfrm>
          <a:prstGeom prst="borderCallout1">
            <a:avLst>
              <a:gd name="adj1" fmla="val 9845"/>
              <a:gd name="adj2" fmla="val -12358"/>
              <a:gd name="adj3" fmla="val 123273"/>
              <a:gd name="adj4" fmla="val -30716"/>
            </a:avLst>
          </a:prstGeom>
          <a:noFill/>
          <a:ln>
            <a:solidFill>
              <a:srgbClr val="4C83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rgbClr val="3366CC"/>
                </a:solidFill>
                <a:cs typeface="Calibri" panose="020F0502020204030204" pitchFamily="34" charset="0"/>
              </a:rPr>
              <a:t>Meta cuatrienio: </a:t>
            </a:r>
            <a:r>
              <a:rPr lang="es-CO" sz="1600" b="1" dirty="0">
                <a:solidFill>
                  <a:srgbClr val="3366CC"/>
                </a:solidFill>
                <a:cs typeface="Calibri" panose="020F0502020204030204" pitchFamily="34" charset="0"/>
              </a:rPr>
              <a:t>9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81EA3D6D-341F-6F41-A2D4-BB4E530C699A}"/>
              </a:ext>
            </a:extLst>
          </p:cNvPr>
          <p:cNvSpPr/>
          <p:nvPr/>
        </p:nvSpPr>
        <p:spPr>
          <a:xfrm>
            <a:off x="10294247" y="1474001"/>
            <a:ext cx="1333487" cy="592133"/>
          </a:xfrm>
          <a:prstGeom prst="borderCallout1">
            <a:avLst>
              <a:gd name="adj1" fmla="val 18750"/>
              <a:gd name="adj2" fmla="val -8333"/>
              <a:gd name="adj3" fmla="val 135691"/>
              <a:gd name="adj4" fmla="val -20976"/>
            </a:avLst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rgbClr val="3366CC"/>
                </a:solidFill>
                <a:cs typeface="Calibri" panose="020F0502020204030204" pitchFamily="34" charset="0"/>
              </a:rPr>
              <a:t>Meta Cuatrienio: 2</a:t>
            </a:r>
          </a:p>
        </p:txBody>
      </p:sp>
      <p:sp>
        <p:nvSpPr>
          <p:cNvPr id="13" name="Redondear rectángulo de esquina diagonal 12">
            <a:extLst>
              <a:ext uri="{FF2B5EF4-FFF2-40B4-BE49-F238E27FC236}">
                <a16:creationId xmlns:a16="http://schemas.microsoft.com/office/drawing/2014/main" id="{34815915-94D2-5748-A9DF-FACA3E854B40}"/>
              </a:ext>
            </a:extLst>
          </p:cNvPr>
          <p:cNvSpPr/>
          <p:nvPr/>
        </p:nvSpPr>
        <p:spPr>
          <a:xfrm>
            <a:off x="1533715" y="3462409"/>
            <a:ext cx="1162858" cy="383417"/>
          </a:xfrm>
          <a:prstGeom prst="round2DiagRect">
            <a:avLst/>
          </a:prstGeom>
          <a:solidFill>
            <a:srgbClr val="4C83E8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15.664 km</a:t>
            </a:r>
            <a:endParaRPr lang="es-CO" sz="1400" dirty="0"/>
          </a:p>
        </p:txBody>
      </p:sp>
      <p:sp>
        <p:nvSpPr>
          <p:cNvPr id="16" name="CuadroTexto 25">
            <a:extLst>
              <a:ext uri="{FF2B5EF4-FFF2-40B4-BE49-F238E27FC236}">
                <a16:creationId xmlns:a16="http://schemas.microsoft.com/office/drawing/2014/main" id="{336A21EB-AA98-494F-B6BD-B8EE068D1EAB}"/>
              </a:ext>
            </a:extLst>
          </p:cNvPr>
          <p:cNvSpPr txBox="1"/>
          <p:nvPr/>
        </p:nvSpPr>
        <p:spPr>
          <a:xfrm>
            <a:off x="844351" y="4929186"/>
            <a:ext cx="2217738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6F3E0F3B-C10C-8742-A1D0-66BC821953D6}" type="TxLink">
              <a:rPr lang="en-US" sz="2000" b="1" i="0" u="none" strike="noStrike">
                <a:solidFill>
                  <a:srgbClr val="0E4B8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terciaria con mantenimiento</a:t>
            </a:fld>
            <a:endParaRPr lang="es-CO" sz="2000" b="1" dirty="0">
              <a:solidFill>
                <a:srgbClr val="0E4B8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Llamada con línea 1 2">
            <a:extLst>
              <a:ext uri="{FF2B5EF4-FFF2-40B4-BE49-F238E27FC236}">
                <a16:creationId xmlns:a16="http://schemas.microsoft.com/office/drawing/2014/main" id="{BD874250-4A85-3F40-9D6B-117224B638A3}"/>
              </a:ext>
            </a:extLst>
          </p:cNvPr>
          <p:cNvSpPr/>
          <p:nvPr/>
        </p:nvSpPr>
        <p:spPr>
          <a:xfrm>
            <a:off x="2349238" y="1407221"/>
            <a:ext cx="1333487" cy="750190"/>
          </a:xfrm>
          <a:prstGeom prst="borderCallout1">
            <a:avLst>
              <a:gd name="adj1" fmla="val 18750"/>
              <a:gd name="adj2" fmla="val -8333"/>
              <a:gd name="adj3" fmla="val 117211"/>
              <a:gd name="adj4" fmla="val -17658"/>
            </a:avLst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rgbClr val="33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15.000 km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793A49DA-5A5F-B04A-4DB5-A53B717033AF}"/>
              </a:ext>
            </a:extLst>
          </p:cNvPr>
          <p:cNvCxnSpPr>
            <a:cxnSpLocks/>
          </p:cNvCxnSpPr>
          <p:nvPr/>
        </p:nvCxnSpPr>
        <p:spPr>
          <a:xfrm>
            <a:off x="0" y="998738"/>
            <a:ext cx="996696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A53F9C3E-EF58-23F5-9B95-1CBFA0117499}"/>
              </a:ext>
            </a:extLst>
          </p:cNvPr>
          <p:cNvSpPr txBox="1"/>
          <p:nvPr/>
        </p:nvSpPr>
        <p:spPr>
          <a:xfrm>
            <a:off x="178182" y="165346"/>
            <a:ext cx="10454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Avance indicadores Plan Nacional de Desarrollo</a:t>
            </a:r>
          </a:p>
        </p:txBody>
      </p:sp>
    </p:spTree>
    <p:extLst>
      <p:ext uri="{BB962C8B-B14F-4D97-AF65-F5344CB8AC3E}">
        <p14:creationId xmlns:p14="http://schemas.microsoft.com/office/powerpoint/2010/main" val="411822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4989828" y="1428444"/>
            <a:ext cx="65438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Gobierno</a:t>
            </a:r>
          </a:p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81BBA39-EBB5-3DB1-B263-58B7357F1C04}"/>
              </a:ext>
            </a:extLst>
          </p:cNvPr>
          <p:cNvSpPr txBox="1"/>
          <p:nvPr/>
        </p:nvSpPr>
        <p:spPr>
          <a:xfrm>
            <a:off x="2743200" y="3071536"/>
            <a:ext cx="8790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8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2. Seguimiento a indicadores del Plan Marco de implementación del acuerdo de Paz –PMI-</a:t>
            </a:r>
          </a:p>
        </p:txBody>
      </p:sp>
    </p:spTree>
    <p:extLst>
      <p:ext uri="{BB962C8B-B14F-4D97-AF65-F5344CB8AC3E}">
        <p14:creationId xmlns:p14="http://schemas.microsoft.com/office/powerpoint/2010/main" val="1040736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915245"/>
              </p:ext>
            </p:extLst>
          </p:nvPr>
        </p:nvGraphicFramePr>
        <p:xfrm>
          <a:off x="1478782" y="1027121"/>
          <a:ext cx="9234435" cy="4267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078145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140878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META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Porcentaje de kilómetros de vías priorizadas construidas o en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100%</a:t>
                      </a:r>
                    </a:p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16.355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5400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Porcentaje de kilómetros de vías priorizadas construidas o en mantenimiento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100%</a:t>
                      </a:r>
                    </a:p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2920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Número de Juntas de Acción Comunal contratadas en los procesos de contratación de vías terciarias del proyecto de vías terciarias para la paz y el posconflicto.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</a:tbl>
          </a:graphicData>
        </a:graphic>
      </p:graphicFrame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63C2E6D4-A491-07A7-C2F7-F5173A522EE4}"/>
              </a:ext>
            </a:extLst>
          </p:cNvPr>
          <p:cNvCxnSpPr>
            <a:cxnSpLocks/>
          </p:cNvCxnSpPr>
          <p:nvPr/>
        </p:nvCxnSpPr>
        <p:spPr>
          <a:xfrm>
            <a:off x="0" y="873232"/>
            <a:ext cx="996696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DCABF6C4-03B8-34DD-8303-910B7FEF1EC6}"/>
              </a:ext>
            </a:extLst>
          </p:cNvPr>
          <p:cNvSpPr txBox="1"/>
          <p:nvPr/>
        </p:nvSpPr>
        <p:spPr>
          <a:xfrm>
            <a:off x="178182" y="165346"/>
            <a:ext cx="12384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Indicadores Plan Marco de Implementación del Acuerdo de Paz –PMI-</a:t>
            </a:r>
          </a:p>
        </p:txBody>
      </p:sp>
    </p:spTree>
    <p:extLst>
      <p:ext uri="{BB962C8B-B14F-4D97-AF65-F5344CB8AC3E}">
        <p14:creationId xmlns:p14="http://schemas.microsoft.com/office/powerpoint/2010/main" val="3638911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0000000-0008-0000-00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0268069"/>
              </p:ext>
            </p:extLst>
          </p:nvPr>
        </p:nvGraphicFramePr>
        <p:xfrm>
          <a:off x="7158834" y="1352183"/>
          <a:ext cx="5661024" cy="3035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7226269"/>
              </p:ext>
            </p:extLst>
          </p:nvPr>
        </p:nvGraphicFramePr>
        <p:xfrm>
          <a:off x="4379382" y="1214863"/>
          <a:ext cx="3460749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786701"/>
              </p:ext>
            </p:extLst>
          </p:nvPr>
        </p:nvGraphicFramePr>
        <p:xfrm>
          <a:off x="927062" y="1156736"/>
          <a:ext cx="3087688" cy="341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Redondear rectángulo de esquina diagonal 15">
            <a:extLst>
              <a:ext uri="{FF2B5EF4-FFF2-40B4-BE49-F238E27FC236}">
                <a16:creationId xmlns:a16="http://schemas.microsoft.com/office/drawing/2014/main" id="{C40E4D85-3ECE-3B40-A247-4DB438808175}"/>
              </a:ext>
            </a:extLst>
          </p:cNvPr>
          <p:cNvSpPr/>
          <p:nvPr/>
        </p:nvSpPr>
        <p:spPr>
          <a:xfrm>
            <a:off x="5690295" y="2956985"/>
            <a:ext cx="1001872" cy="228600"/>
          </a:xfrm>
          <a:prstGeom prst="round2DiagRect">
            <a:avLst/>
          </a:prstGeom>
          <a:solidFill>
            <a:srgbClr val="00B05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5.794 Km</a:t>
            </a:r>
            <a:endParaRPr lang="es-CO" sz="1400" dirty="0"/>
          </a:p>
        </p:txBody>
      </p:sp>
      <p:sp>
        <p:nvSpPr>
          <p:cNvPr id="15" name="Redondear rectángulo de esquina diagonal 14">
            <a:extLst>
              <a:ext uri="{FF2B5EF4-FFF2-40B4-BE49-F238E27FC236}">
                <a16:creationId xmlns:a16="http://schemas.microsoft.com/office/drawing/2014/main" id="{C1F70DD3-346F-B949-BD73-A89E2856FF89}"/>
              </a:ext>
            </a:extLst>
          </p:cNvPr>
          <p:cNvSpPr/>
          <p:nvPr/>
        </p:nvSpPr>
        <p:spPr>
          <a:xfrm>
            <a:off x="1952464" y="3104925"/>
            <a:ext cx="1036885" cy="228599"/>
          </a:xfrm>
          <a:prstGeom prst="round2DiagRect">
            <a:avLst/>
          </a:prstGeom>
          <a:solidFill>
            <a:schemeClr val="accent6">
              <a:lumMod val="7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21.098</a:t>
            </a:r>
            <a:r>
              <a:rPr lang="es-CO" sz="1400" dirty="0"/>
              <a:t>km</a:t>
            </a:r>
            <a:endParaRPr lang="es-CO" sz="1200" dirty="0"/>
          </a:p>
        </p:txBody>
      </p:sp>
      <p:sp>
        <p:nvSpPr>
          <p:cNvPr id="12" name="CuadroTexto 28">
            <a:extLst>
              <a:ext uri="{FF2B5EF4-FFF2-40B4-BE49-F238E27FC236}">
                <a16:creationId xmlns:a16="http://schemas.microsoft.com/office/drawing/2014/main" id="{7FA9212D-4D1C-1D41-A706-B6710DD98336}"/>
              </a:ext>
            </a:extLst>
          </p:cNvPr>
          <p:cNvSpPr txBox="1"/>
          <p:nvPr/>
        </p:nvSpPr>
        <p:spPr>
          <a:xfrm>
            <a:off x="633942" y="4308755"/>
            <a:ext cx="3536816" cy="6286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2355881-99A0-B748-9EF2-58E6AA34E608}" type="TxLink">
              <a:rPr lang="en-US" sz="2000" b="1" i="0" u="none" strike="noStrike">
                <a:solidFill>
                  <a:srgbClr val="0E4B8B"/>
                </a:solidFill>
                <a:latin typeface="Calibri"/>
                <a:cs typeface="Calibri"/>
              </a:rPr>
              <a:pPr algn="ctr"/>
              <a:t>Porcentaje de kilómetros de vías priorizadas construidas o en mantenimiento</a:t>
            </a:fld>
            <a:endParaRPr lang="es-CO" sz="2000" b="1" dirty="0">
              <a:solidFill>
                <a:srgbClr val="0E4B8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9">
            <a:extLst>
              <a:ext uri="{FF2B5EF4-FFF2-40B4-BE49-F238E27FC236}">
                <a16:creationId xmlns:a16="http://schemas.microsoft.com/office/drawing/2014/main" id="{22CB2B32-1C7E-FE41-9AFA-D0A3E8EC4956}"/>
              </a:ext>
            </a:extLst>
          </p:cNvPr>
          <p:cNvSpPr txBox="1"/>
          <p:nvPr/>
        </p:nvSpPr>
        <p:spPr>
          <a:xfrm>
            <a:off x="4437327" y="4308652"/>
            <a:ext cx="3650459" cy="9366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B0F0B11-8292-E544-BE45-405E456BA594}" type="TxLink">
              <a:rPr lang="en-US" sz="2000" b="1" i="0" u="none" strike="noStrike">
                <a:solidFill>
                  <a:srgbClr val="0E4B8B"/>
                </a:solidFill>
                <a:latin typeface="Calibri"/>
                <a:cs typeface="Calibri"/>
              </a:rPr>
              <a:pPr algn="ctr"/>
              <a:t>Porcentaje de kilómetros de vías priorizadas construidas o en mantenimiento en municipios PDET</a:t>
            </a:fld>
            <a:endParaRPr lang="es-CO" sz="2000" b="1" dirty="0">
              <a:solidFill>
                <a:srgbClr val="0E4B8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uadroTexto 30">
            <a:extLst>
              <a:ext uri="{FF2B5EF4-FFF2-40B4-BE49-F238E27FC236}">
                <a16:creationId xmlns:a16="http://schemas.microsoft.com/office/drawing/2014/main" id="{A0FE30A0-8B14-BF4A-8E64-D6F6E0B1F3BA}"/>
              </a:ext>
            </a:extLst>
          </p:cNvPr>
          <p:cNvSpPr txBox="1"/>
          <p:nvPr/>
        </p:nvSpPr>
        <p:spPr>
          <a:xfrm>
            <a:off x="8012908" y="4170540"/>
            <a:ext cx="3952876" cy="1212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1AFE315-9B12-7D4E-8FF2-EED779A9A063}" type="TxLink">
              <a:rPr lang="en-US" sz="1900" b="1" i="0" u="none" strike="noStrike" smtClean="0">
                <a:solidFill>
                  <a:srgbClr val="0E4B8B"/>
                </a:solidFill>
                <a:latin typeface="Calibri"/>
                <a:cs typeface="Calibri"/>
              </a:rPr>
              <a:pPr algn="ctr"/>
              <a:t>Número de Juntas de Acción Comunal contratadas en los procesos de contratación del proyecto de vías terciarias para la paz y el posconflicto</a:t>
            </a:fld>
            <a:endParaRPr lang="es-CO" sz="1900" b="1" dirty="0">
              <a:solidFill>
                <a:srgbClr val="0E4B8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C2870ACF-B623-3E42-B4C5-8F20A0E4AFEF}"/>
              </a:ext>
            </a:extLst>
          </p:cNvPr>
          <p:cNvSpPr/>
          <p:nvPr/>
        </p:nvSpPr>
        <p:spPr>
          <a:xfrm>
            <a:off x="2673919" y="953370"/>
            <a:ext cx="1131156" cy="706509"/>
          </a:xfrm>
          <a:prstGeom prst="borderCallout1">
            <a:avLst>
              <a:gd name="adj1" fmla="val 18750"/>
              <a:gd name="adj2" fmla="val -8333"/>
              <a:gd name="adj3" fmla="val 110282"/>
              <a:gd name="adj4" fmla="val -2165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cuatrienio:16.355 km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ACE3821B-8B7E-D547-9FE8-2613F6C62C39}"/>
              </a:ext>
            </a:extLst>
          </p:cNvPr>
          <p:cNvSpPr/>
          <p:nvPr/>
        </p:nvSpPr>
        <p:spPr>
          <a:xfrm>
            <a:off x="6456726" y="873232"/>
            <a:ext cx="1361781" cy="708892"/>
          </a:xfrm>
          <a:prstGeom prst="borderCallout1">
            <a:avLst>
              <a:gd name="adj1" fmla="val 18750"/>
              <a:gd name="adj2" fmla="val -8333"/>
              <a:gd name="adj3" fmla="val 93832"/>
              <a:gd name="adj4" fmla="val -20393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2.920 km</a:t>
            </a: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B951F094-F29C-394F-BCC4-514ABCF0D2C2}"/>
              </a:ext>
            </a:extLst>
          </p:cNvPr>
          <p:cNvSpPr/>
          <p:nvPr/>
        </p:nvSpPr>
        <p:spPr>
          <a:xfrm>
            <a:off x="10239535" y="873232"/>
            <a:ext cx="1361781" cy="647766"/>
          </a:xfrm>
          <a:prstGeom prst="borderCallout1">
            <a:avLst>
              <a:gd name="adj1" fmla="val 18750"/>
              <a:gd name="adj2" fmla="val -8333"/>
              <a:gd name="adj3" fmla="val 121617"/>
              <a:gd name="adj4" fmla="val -21233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90</a:t>
            </a:r>
          </a:p>
        </p:txBody>
      </p:sp>
      <p:sp>
        <p:nvSpPr>
          <p:cNvPr id="18" name="CuadroTexto 16">
            <a:extLst>
              <a:ext uri="{FF2B5EF4-FFF2-40B4-BE49-F238E27FC236}">
                <a16:creationId xmlns:a16="http://schemas.microsoft.com/office/drawing/2014/main" id="{00000000-0008-0000-0000-000011000000}"/>
              </a:ext>
            </a:extLst>
          </p:cNvPr>
          <p:cNvSpPr txBox="1"/>
          <p:nvPr/>
        </p:nvSpPr>
        <p:spPr>
          <a:xfrm>
            <a:off x="1952464" y="2525743"/>
            <a:ext cx="1036885" cy="4960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chemeClr val="accent6">
                    <a:lumMod val="75000"/>
                  </a:schemeClr>
                </a:solidFill>
                <a:latin typeface="Impact" panose="020B0806030902050204" pitchFamily="34" charset="0"/>
              </a:rPr>
              <a:t>129%</a:t>
            </a:r>
          </a:p>
        </p:txBody>
      </p:sp>
      <p:sp>
        <p:nvSpPr>
          <p:cNvPr id="27" name="Redondear rectángulo de esquina diagonal 26">
            <a:extLst>
              <a:ext uri="{FF2B5EF4-FFF2-40B4-BE49-F238E27FC236}">
                <a16:creationId xmlns:a16="http://schemas.microsoft.com/office/drawing/2014/main" id="{F2C6CA84-F01C-504C-AB58-FC46DF7FF88E}"/>
              </a:ext>
            </a:extLst>
          </p:cNvPr>
          <p:cNvSpPr/>
          <p:nvPr/>
        </p:nvSpPr>
        <p:spPr>
          <a:xfrm>
            <a:off x="9524427" y="2863298"/>
            <a:ext cx="986366" cy="299269"/>
          </a:xfrm>
          <a:prstGeom prst="round2DiagRect">
            <a:avLst/>
          </a:prstGeom>
          <a:solidFill>
            <a:schemeClr val="bg2">
              <a:lumMod val="50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133 JAC</a:t>
            </a:r>
          </a:p>
        </p:txBody>
      </p:sp>
      <p:sp>
        <p:nvSpPr>
          <p:cNvPr id="26" name="CuadroTexto 1">
            <a:extLst>
              <a:ext uri="{FF2B5EF4-FFF2-40B4-BE49-F238E27FC236}">
                <a16:creationId xmlns:a16="http://schemas.microsoft.com/office/drawing/2014/main" id="{A1D7D265-3538-F441-8D17-1FA927BD1D7E}"/>
              </a:ext>
            </a:extLst>
          </p:cNvPr>
          <p:cNvSpPr txBox="1"/>
          <p:nvPr/>
        </p:nvSpPr>
        <p:spPr>
          <a:xfrm>
            <a:off x="5626057" y="2361260"/>
            <a:ext cx="1099344" cy="5595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rgbClr val="00B050"/>
                </a:solidFill>
                <a:latin typeface="Impact" panose="020B0806030902050204" pitchFamily="34" charset="0"/>
              </a:rPr>
              <a:t>198%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3FB40228-18BA-473C-8538-20BB7223D60B}"/>
              </a:ext>
            </a:extLst>
          </p:cNvPr>
          <p:cNvCxnSpPr>
            <a:cxnSpLocks/>
          </p:cNvCxnSpPr>
          <p:nvPr/>
        </p:nvCxnSpPr>
        <p:spPr>
          <a:xfrm>
            <a:off x="0" y="873232"/>
            <a:ext cx="6277337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F2667DFF-E227-51DC-A9F1-8545E5B1334C}"/>
              </a:ext>
            </a:extLst>
          </p:cNvPr>
          <p:cNvSpPr txBox="1"/>
          <p:nvPr/>
        </p:nvSpPr>
        <p:spPr>
          <a:xfrm>
            <a:off x="178182" y="165346"/>
            <a:ext cx="6099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>
                <a:solidFill>
                  <a:srgbClr val="FF9900"/>
                </a:solidFill>
                <a:latin typeface="Montserrat" pitchFamily="2" charset="77"/>
                <a:cs typeface="Segoe UI" panose="020B0502040204020203" pitchFamily="34" charset="0"/>
              </a:rPr>
              <a:t>Avance indicadores -PMI-</a:t>
            </a:r>
          </a:p>
        </p:txBody>
      </p:sp>
    </p:spTree>
    <p:extLst>
      <p:ext uri="{BB962C8B-B14F-4D97-AF65-F5344CB8AC3E}">
        <p14:creationId xmlns:p14="http://schemas.microsoft.com/office/powerpoint/2010/main" val="3640202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8262</TotalTime>
  <Words>613</Words>
  <Application>Microsoft Office PowerPoint</Application>
  <PresentationFormat>Panorámica</PresentationFormat>
  <Paragraphs>148</Paragraphs>
  <Slides>15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Arial</vt:lpstr>
      <vt:lpstr>Calibri</vt:lpstr>
      <vt:lpstr>Impact</vt:lpstr>
      <vt:lpstr>Montserrat</vt:lpstr>
      <vt:lpstr>PT Sans</vt:lpstr>
      <vt:lpstr>Segoe UI Historic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Adriana Varela Montenegro</cp:lastModifiedBy>
  <cp:revision>398</cp:revision>
  <cp:lastPrinted>2018-12-20T14:53:26Z</cp:lastPrinted>
  <dcterms:created xsi:type="dcterms:W3CDTF">2018-12-06T15:24:51Z</dcterms:created>
  <dcterms:modified xsi:type="dcterms:W3CDTF">2023-02-23T23:12:11Z</dcterms:modified>
</cp:coreProperties>
</file>