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1"/>
  </p:notesMasterIdLst>
  <p:sldIdLst>
    <p:sldId id="1048" r:id="rId5"/>
    <p:sldId id="256" r:id="rId6"/>
    <p:sldId id="257" r:id="rId7"/>
    <p:sldId id="258" r:id="rId8"/>
    <p:sldId id="259" r:id="rId9"/>
    <p:sldId id="987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1049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4D8969-49AA-4E05-AC4E-E676E2FE8B2F}" v="30" dt="2019-11-05T17:02:54.8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13"/>
  </p:normalViewPr>
  <p:slideViewPr>
    <p:cSldViewPr snapToGrid="0" snapToObjects="1">
      <p:cViewPr varScale="1">
        <p:scale>
          <a:sx n="84" d="100"/>
          <a:sy n="84" d="100"/>
        </p:scale>
        <p:origin x="7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viana Castellanos Avellaneda" userId="aad13a86-4f75-4d17-ae93-6243270dcfa2" providerId="ADAL" clId="{B34D8969-49AA-4E05-AC4E-E676E2FE8B2F}"/>
    <pc:docChg chg="custSel addSld modSld">
      <pc:chgData name="Viviana Castellanos Avellaneda" userId="aad13a86-4f75-4d17-ae93-6243270dcfa2" providerId="ADAL" clId="{B34D8969-49AA-4E05-AC4E-E676E2FE8B2F}" dt="2019-11-05T17:03:10.170" v="42" actId="1036"/>
      <pc:docMkLst>
        <pc:docMk/>
      </pc:docMkLst>
      <pc:sldChg chg="addSp delSp">
        <pc:chgData name="Viviana Castellanos Avellaneda" userId="aad13a86-4f75-4d17-ae93-6243270dcfa2" providerId="ADAL" clId="{B34D8969-49AA-4E05-AC4E-E676E2FE8B2F}" dt="2019-11-05T17:00:33.996" v="4"/>
        <pc:sldMkLst>
          <pc:docMk/>
          <pc:sldMk cId="0" sldId="256"/>
        </pc:sldMkLst>
        <pc:spChg chg="add del">
          <ac:chgData name="Viviana Castellanos Avellaneda" userId="aad13a86-4f75-4d17-ae93-6243270dcfa2" providerId="ADAL" clId="{B34D8969-49AA-4E05-AC4E-E676E2FE8B2F}" dt="2019-11-05T17:00:16.211" v="1"/>
          <ac:spMkLst>
            <pc:docMk/>
            <pc:sldMk cId="0" sldId="256"/>
            <ac:spMk id="3" creationId="{27313AA7-92EA-4E90-9502-A7EC8DB7E6F1}"/>
          </ac:spMkLst>
        </pc:spChg>
        <pc:spChg chg="add">
          <ac:chgData name="Viviana Castellanos Avellaneda" userId="aad13a86-4f75-4d17-ae93-6243270dcfa2" providerId="ADAL" clId="{B34D8969-49AA-4E05-AC4E-E676E2FE8B2F}" dt="2019-11-05T17:00:33.996" v="4"/>
          <ac:spMkLst>
            <pc:docMk/>
            <pc:sldMk cId="0" sldId="256"/>
            <ac:spMk id="8" creationId="{D8E9D0EB-230D-48BB-98A9-308ACE4081EB}"/>
          </ac:spMkLst>
        </pc:spChg>
        <pc:grpChg chg="add">
          <ac:chgData name="Viviana Castellanos Avellaneda" userId="aad13a86-4f75-4d17-ae93-6243270dcfa2" providerId="ADAL" clId="{B34D8969-49AA-4E05-AC4E-E676E2FE8B2F}" dt="2019-11-05T17:00:29.029" v="3"/>
          <ac:grpSpMkLst>
            <pc:docMk/>
            <pc:sldMk cId="0" sldId="256"/>
            <ac:grpSpMk id="4" creationId="{9886A272-ABE5-4CF9-8940-E65CCA071AED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0:39.645" v="5"/>
        <pc:sldMkLst>
          <pc:docMk/>
          <pc:sldMk cId="0" sldId="257"/>
        </pc:sldMkLst>
        <pc:spChg chg="add">
          <ac:chgData name="Viviana Castellanos Avellaneda" userId="aad13a86-4f75-4d17-ae93-6243270dcfa2" providerId="ADAL" clId="{B34D8969-49AA-4E05-AC4E-E676E2FE8B2F}" dt="2019-11-05T17:00:39.645" v="5"/>
          <ac:spMkLst>
            <pc:docMk/>
            <pc:sldMk cId="0" sldId="257"/>
            <ac:spMk id="7" creationId="{11FB034D-EC75-4ABF-9015-A030EF56F3C6}"/>
          </ac:spMkLst>
        </pc:spChg>
        <pc:grpChg chg="add">
          <ac:chgData name="Viviana Castellanos Avellaneda" userId="aad13a86-4f75-4d17-ae93-6243270dcfa2" providerId="ADAL" clId="{B34D8969-49AA-4E05-AC4E-E676E2FE8B2F}" dt="2019-11-05T17:00:39.645" v="5"/>
          <ac:grpSpMkLst>
            <pc:docMk/>
            <pc:sldMk cId="0" sldId="257"/>
            <ac:grpSpMk id="3" creationId="{1C1FC269-8915-4EB8-8AD7-F2CCAA5CC170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0:45.436" v="6"/>
        <pc:sldMkLst>
          <pc:docMk/>
          <pc:sldMk cId="0" sldId="258"/>
        </pc:sldMkLst>
        <pc:spChg chg="add">
          <ac:chgData name="Viviana Castellanos Avellaneda" userId="aad13a86-4f75-4d17-ae93-6243270dcfa2" providerId="ADAL" clId="{B34D8969-49AA-4E05-AC4E-E676E2FE8B2F}" dt="2019-11-05T17:00:45.436" v="6"/>
          <ac:spMkLst>
            <pc:docMk/>
            <pc:sldMk cId="0" sldId="258"/>
            <ac:spMk id="7" creationId="{7EF4A30B-4AF0-4ED6-B525-FD2D8C41E970}"/>
          </ac:spMkLst>
        </pc:spChg>
        <pc:grpChg chg="add">
          <ac:chgData name="Viviana Castellanos Avellaneda" userId="aad13a86-4f75-4d17-ae93-6243270dcfa2" providerId="ADAL" clId="{B34D8969-49AA-4E05-AC4E-E676E2FE8B2F}" dt="2019-11-05T17:00:45.436" v="6"/>
          <ac:grpSpMkLst>
            <pc:docMk/>
            <pc:sldMk cId="0" sldId="258"/>
            <ac:grpSpMk id="3" creationId="{BC4B2921-EB21-4592-BBE8-4EE0B50BD484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0:46.852" v="7"/>
        <pc:sldMkLst>
          <pc:docMk/>
          <pc:sldMk cId="0" sldId="259"/>
        </pc:sldMkLst>
        <pc:spChg chg="add">
          <ac:chgData name="Viviana Castellanos Avellaneda" userId="aad13a86-4f75-4d17-ae93-6243270dcfa2" providerId="ADAL" clId="{B34D8969-49AA-4E05-AC4E-E676E2FE8B2F}" dt="2019-11-05T17:00:46.852" v="7"/>
          <ac:spMkLst>
            <pc:docMk/>
            <pc:sldMk cId="0" sldId="259"/>
            <ac:spMk id="7" creationId="{7E8FB7FB-BA8A-44B3-9BB8-BE37DA5BC923}"/>
          </ac:spMkLst>
        </pc:spChg>
        <pc:grpChg chg="add">
          <ac:chgData name="Viviana Castellanos Avellaneda" userId="aad13a86-4f75-4d17-ae93-6243270dcfa2" providerId="ADAL" clId="{B34D8969-49AA-4E05-AC4E-E676E2FE8B2F}" dt="2019-11-05T17:00:46.852" v="7"/>
          <ac:grpSpMkLst>
            <pc:docMk/>
            <pc:sldMk cId="0" sldId="259"/>
            <ac:grpSpMk id="3" creationId="{4388C1CF-26D2-4375-A788-403749D21EE1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1:00.492" v="9"/>
        <pc:sldMkLst>
          <pc:docMk/>
          <pc:sldMk cId="0" sldId="260"/>
        </pc:sldMkLst>
        <pc:spChg chg="add">
          <ac:chgData name="Viviana Castellanos Avellaneda" userId="aad13a86-4f75-4d17-ae93-6243270dcfa2" providerId="ADAL" clId="{B34D8969-49AA-4E05-AC4E-E676E2FE8B2F}" dt="2019-11-05T17:01:00.492" v="9"/>
          <ac:spMkLst>
            <pc:docMk/>
            <pc:sldMk cId="0" sldId="260"/>
            <ac:spMk id="7" creationId="{02C3C5EC-0BD5-4F63-8A2C-6FE93FD0B8FD}"/>
          </ac:spMkLst>
        </pc:spChg>
        <pc:grpChg chg="add">
          <ac:chgData name="Viviana Castellanos Avellaneda" userId="aad13a86-4f75-4d17-ae93-6243270dcfa2" providerId="ADAL" clId="{B34D8969-49AA-4E05-AC4E-E676E2FE8B2F}" dt="2019-11-05T17:01:00.492" v="9"/>
          <ac:grpSpMkLst>
            <pc:docMk/>
            <pc:sldMk cId="0" sldId="260"/>
            <ac:grpSpMk id="3" creationId="{BB64C853-E800-4DAE-BDAB-AD1A9AC78573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1:01.524" v="10"/>
        <pc:sldMkLst>
          <pc:docMk/>
          <pc:sldMk cId="0" sldId="261"/>
        </pc:sldMkLst>
        <pc:spChg chg="add">
          <ac:chgData name="Viviana Castellanos Avellaneda" userId="aad13a86-4f75-4d17-ae93-6243270dcfa2" providerId="ADAL" clId="{B34D8969-49AA-4E05-AC4E-E676E2FE8B2F}" dt="2019-11-05T17:01:01.524" v="10"/>
          <ac:spMkLst>
            <pc:docMk/>
            <pc:sldMk cId="0" sldId="261"/>
            <ac:spMk id="7" creationId="{CCDDAE97-6915-459E-8106-00A968611A40}"/>
          </ac:spMkLst>
        </pc:spChg>
        <pc:grpChg chg="add">
          <ac:chgData name="Viviana Castellanos Avellaneda" userId="aad13a86-4f75-4d17-ae93-6243270dcfa2" providerId="ADAL" clId="{B34D8969-49AA-4E05-AC4E-E676E2FE8B2F}" dt="2019-11-05T17:01:01.524" v="10"/>
          <ac:grpSpMkLst>
            <pc:docMk/>
            <pc:sldMk cId="0" sldId="261"/>
            <ac:grpSpMk id="3" creationId="{39FB4B09-A5F1-47EE-B31C-837E7AC598CE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1:07.188" v="11"/>
        <pc:sldMkLst>
          <pc:docMk/>
          <pc:sldMk cId="0" sldId="262"/>
        </pc:sldMkLst>
        <pc:spChg chg="add">
          <ac:chgData name="Viviana Castellanos Avellaneda" userId="aad13a86-4f75-4d17-ae93-6243270dcfa2" providerId="ADAL" clId="{B34D8969-49AA-4E05-AC4E-E676E2FE8B2F}" dt="2019-11-05T17:01:07.188" v="11"/>
          <ac:spMkLst>
            <pc:docMk/>
            <pc:sldMk cId="0" sldId="262"/>
            <ac:spMk id="7" creationId="{54496B6A-1BEE-4874-AE63-A6FF94D77300}"/>
          </ac:spMkLst>
        </pc:spChg>
        <pc:grpChg chg="add">
          <ac:chgData name="Viviana Castellanos Avellaneda" userId="aad13a86-4f75-4d17-ae93-6243270dcfa2" providerId="ADAL" clId="{B34D8969-49AA-4E05-AC4E-E676E2FE8B2F}" dt="2019-11-05T17:01:07.188" v="11"/>
          <ac:grpSpMkLst>
            <pc:docMk/>
            <pc:sldMk cId="0" sldId="262"/>
            <ac:grpSpMk id="3" creationId="{DA5E59E9-246B-43EA-BFD0-EABE45DB0004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1:08.246" v="12"/>
        <pc:sldMkLst>
          <pc:docMk/>
          <pc:sldMk cId="0" sldId="263"/>
        </pc:sldMkLst>
        <pc:spChg chg="add">
          <ac:chgData name="Viviana Castellanos Avellaneda" userId="aad13a86-4f75-4d17-ae93-6243270dcfa2" providerId="ADAL" clId="{B34D8969-49AA-4E05-AC4E-E676E2FE8B2F}" dt="2019-11-05T17:01:08.246" v="12"/>
          <ac:spMkLst>
            <pc:docMk/>
            <pc:sldMk cId="0" sldId="263"/>
            <ac:spMk id="7" creationId="{5275FF66-74C1-407F-A1CA-AF78D1880540}"/>
          </ac:spMkLst>
        </pc:spChg>
        <pc:grpChg chg="add">
          <ac:chgData name="Viviana Castellanos Avellaneda" userId="aad13a86-4f75-4d17-ae93-6243270dcfa2" providerId="ADAL" clId="{B34D8969-49AA-4E05-AC4E-E676E2FE8B2F}" dt="2019-11-05T17:01:08.246" v="12"/>
          <ac:grpSpMkLst>
            <pc:docMk/>
            <pc:sldMk cId="0" sldId="263"/>
            <ac:grpSpMk id="3" creationId="{DBA8AB2F-0818-4CF0-B0B4-C0D7300DBEC3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1:40.779" v="13"/>
        <pc:sldMkLst>
          <pc:docMk/>
          <pc:sldMk cId="0" sldId="264"/>
        </pc:sldMkLst>
        <pc:spChg chg="add">
          <ac:chgData name="Viviana Castellanos Avellaneda" userId="aad13a86-4f75-4d17-ae93-6243270dcfa2" providerId="ADAL" clId="{B34D8969-49AA-4E05-AC4E-E676E2FE8B2F}" dt="2019-11-05T17:01:40.779" v="13"/>
          <ac:spMkLst>
            <pc:docMk/>
            <pc:sldMk cId="0" sldId="264"/>
            <ac:spMk id="7" creationId="{9B37B9BD-D40B-414D-A603-8709016D67D7}"/>
          </ac:spMkLst>
        </pc:spChg>
        <pc:grpChg chg="add">
          <ac:chgData name="Viviana Castellanos Avellaneda" userId="aad13a86-4f75-4d17-ae93-6243270dcfa2" providerId="ADAL" clId="{B34D8969-49AA-4E05-AC4E-E676E2FE8B2F}" dt="2019-11-05T17:01:40.779" v="13"/>
          <ac:grpSpMkLst>
            <pc:docMk/>
            <pc:sldMk cId="0" sldId="264"/>
            <ac:grpSpMk id="3" creationId="{72823C30-5123-4DF3-BE70-269B8C56ECF3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1:42.023" v="14"/>
        <pc:sldMkLst>
          <pc:docMk/>
          <pc:sldMk cId="0" sldId="265"/>
        </pc:sldMkLst>
        <pc:spChg chg="add">
          <ac:chgData name="Viviana Castellanos Avellaneda" userId="aad13a86-4f75-4d17-ae93-6243270dcfa2" providerId="ADAL" clId="{B34D8969-49AA-4E05-AC4E-E676E2FE8B2F}" dt="2019-11-05T17:01:42.023" v="14"/>
          <ac:spMkLst>
            <pc:docMk/>
            <pc:sldMk cId="0" sldId="265"/>
            <ac:spMk id="7" creationId="{5CEA1798-88E0-4E43-8F7F-55EC05687E7A}"/>
          </ac:spMkLst>
        </pc:spChg>
        <pc:grpChg chg="add">
          <ac:chgData name="Viviana Castellanos Avellaneda" userId="aad13a86-4f75-4d17-ae93-6243270dcfa2" providerId="ADAL" clId="{B34D8969-49AA-4E05-AC4E-E676E2FE8B2F}" dt="2019-11-05T17:01:42.023" v="14"/>
          <ac:grpSpMkLst>
            <pc:docMk/>
            <pc:sldMk cId="0" sldId="265"/>
            <ac:grpSpMk id="3" creationId="{5C0D69EA-060E-456E-9DEB-2CB4239816F4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1:43.431" v="15"/>
        <pc:sldMkLst>
          <pc:docMk/>
          <pc:sldMk cId="0" sldId="266"/>
        </pc:sldMkLst>
        <pc:spChg chg="add">
          <ac:chgData name="Viviana Castellanos Avellaneda" userId="aad13a86-4f75-4d17-ae93-6243270dcfa2" providerId="ADAL" clId="{B34D8969-49AA-4E05-AC4E-E676E2FE8B2F}" dt="2019-11-05T17:01:43.431" v="15"/>
          <ac:spMkLst>
            <pc:docMk/>
            <pc:sldMk cId="0" sldId="266"/>
            <ac:spMk id="7" creationId="{601696A9-8799-4750-ADA6-0BF4494C14AD}"/>
          </ac:spMkLst>
        </pc:spChg>
        <pc:grpChg chg="add">
          <ac:chgData name="Viviana Castellanos Avellaneda" userId="aad13a86-4f75-4d17-ae93-6243270dcfa2" providerId="ADAL" clId="{B34D8969-49AA-4E05-AC4E-E676E2FE8B2F}" dt="2019-11-05T17:01:43.431" v="15"/>
          <ac:grpSpMkLst>
            <pc:docMk/>
            <pc:sldMk cId="0" sldId="266"/>
            <ac:grpSpMk id="3" creationId="{0910912B-2AF0-48CE-BBC6-618749D803D6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1:44.543" v="16"/>
        <pc:sldMkLst>
          <pc:docMk/>
          <pc:sldMk cId="0" sldId="267"/>
        </pc:sldMkLst>
        <pc:spChg chg="add">
          <ac:chgData name="Viviana Castellanos Avellaneda" userId="aad13a86-4f75-4d17-ae93-6243270dcfa2" providerId="ADAL" clId="{B34D8969-49AA-4E05-AC4E-E676E2FE8B2F}" dt="2019-11-05T17:01:44.543" v="16"/>
          <ac:spMkLst>
            <pc:docMk/>
            <pc:sldMk cId="0" sldId="267"/>
            <ac:spMk id="7" creationId="{41ABF137-AB0A-4B3B-A55B-BE478253BC98}"/>
          </ac:spMkLst>
        </pc:spChg>
        <pc:grpChg chg="add">
          <ac:chgData name="Viviana Castellanos Avellaneda" userId="aad13a86-4f75-4d17-ae93-6243270dcfa2" providerId="ADAL" clId="{B34D8969-49AA-4E05-AC4E-E676E2FE8B2F}" dt="2019-11-05T17:01:44.543" v="16"/>
          <ac:grpSpMkLst>
            <pc:docMk/>
            <pc:sldMk cId="0" sldId="267"/>
            <ac:grpSpMk id="3" creationId="{02CFBB89-3BE6-4CB1-BAF6-D2FB6C40FBD2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2:08.275" v="18"/>
        <pc:sldMkLst>
          <pc:docMk/>
          <pc:sldMk cId="0" sldId="268"/>
        </pc:sldMkLst>
        <pc:spChg chg="add">
          <ac:chgData name="Viviana Castellanos Avellaneda" userId="aad13a86-4f75-4d17-ae93-6243270dcfa2" providerId="ADAL" clId="{B34D8969-49AA-4E05-AC4E-E676E2FE8B2F}" dt="2019-11-05T17:02:08.275" v="18"/>
          <ac:spMkLst>
            <pc:docMk/>
            <pc:sldMk cId="0" sldId="268"/>
            <ac:spMk id="7" creationId="{BE4C852B-4ED0-4AAC-93C6-FE5F841B8BD5}"/>
          </ac:spMkLst>
        </pc:spChg>
        <pc:grpChg chg="add">
          <ac:chgData name="Viviana Castellanos Avellaneda" userId="aad13a86-4f75-4d17-ae93-6243270dcfa2" providerId="ADAL" clId="{B34D8969-49AA-4E05-AC4E-E676E2FE8B2F}" dt="2019-11-05T17:02:08.275" v="18"/>
          <ac:grpSpMkLst>
            <pc:docMk/>
            <pc:sldMk cId="0" sldId="268"/>
            <ac:grpSpMk id="3" creationId="{09D63490-2488-40A6-A2AC-51662B6DF420}"/>
          </ac:grpSpMkLst>
        </pc:grpChg>
      </pc:sldChg>
      <pc:sldChg chg="addSp delSp">
        <pc:chgData name="Viviana Castellanos Avellaneda" userId="aad13a86-4f75-4d17-ae93-6243270dcfa2" providerId="ADAL" clId="{B34D8969-49AA-4E05-AC4E-E676E2FE8B2F}" dt="2019-11-05T17:02:22.860" v="22"/>
        <pc:sldMkLst>
          <pc:docMk/>
          <pc:sldMk cId="0" sldId="269"/>
        </pc:sldMkLst>
        <pc:spChg chg="add del">
          <ac:chgData name="Viviana Castellanos Avellaneda" userId="aad13a86-4f75-4d17-ae93-6243270dcfa2" providerId="ADAL" clId="{B34D8969-49AA-4E05-AC4E-E676E2FE8B2F}" dt="2019-11-05T17:02:18.526" v="21" actId="478"/>
          <ac:spMkLst>
            <pc:docMk/>
            <pc:sldMk cId="0" sldId="269"/>
            <ac:spMk id="7" creationId="{AB14CDA5-897A-4371-868A-95433E2C4E51}"/>
          </ac:spMkLst>
        </pc:spChg>
        <pc:spChg chg="add">
          <ac:chgData name="Viviana Castellanos Avellaneda" userId="aad13a86-4f75-4d17-ae93-6243270dcfa2" providerId="ADAL" clId="{B34D8969-49AA-4E05-AC4E-E676E2FE8B2F}" dt="2019-11-05T17:02:22.860" v="22"/>
          <ac:spMkLst>
            <pc:docMk/>
            <pc:sldMk cId="0" sldId="269"/>
            <ac:spMk id="12" creationId="{CBCBF81B-0BC7-47CE-AD4D-87BC1A42299E}"/>
          </ac:spMkLst>
        </pc:spChg>
        <pc:grpChg chg="add del">
          <ac:chgData name="Viviana Castellanos Avellaneda" userId="aad13a86-4f75-4d17-ae93-6243270dcfa2" providerId="ADAL" clId="{B34D8969-49AA-4E05-AC4E-E676E2FE8B2F}" dt="2019-11-05T17:02:16.223" v="20" actId="478"/>
          <ac:grpSpMkLst>
            <pc:docMk/>
            <pc:sldMk cId="0" sldId="269"/>
            <ac:grpSpMk id="3" creationId="{84F40D18-A114-4E9B-9443-E00C0797F43B}"/>
          </ac:grpSpMkLst>
        </pc:grpChg>
        <pc:grpChg chg="add">
          <ac:chgData name="Viviana Castellanos Avellaneda" userId="aad13a86-4f75-4d17-ae93-6243270dcfa2" providerId="ADAL" clId="{B34D8969-49AA-4E05-AC4E-E676E2FE8B2F}" dt="2019-11-05T17:02:22.860" v="22"/>
          <ac:grpSpMkLst>
            <pc:docMk/>
            <pc:sldMk cId="0" sldId="269"/>
            <ac:grpSpMk id="8" creationId="{768DD701-2F73-4822-8BD2-B6B8B83F4336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2:25.116" v="23"/>
        <pc:sldMkLst>
          <pc:docMk/>
          <pc:sldMk cId="0" sldId="270"/>
        </pc:sldMkLst>
        <pc:spChg chg="add">
          <ac:chgData name="Viviana Castellanos Avellaneda" userId="aad13a86-4f75-4d17-ae93-6243270dcfa2" providerId="ADAL" clId="{B34D8969-49AA-4E05-AC4E-E676E2FE8B2F}" dt="2019-11-05T17:02:25.116" v="23"/>
          <ac:spMkLst>
            <pc:docMk/>
            <pc:sldMk cId="0" sldId="270"/>
            <ac:spMk id="7" creationId="{5034D1EF-B757-4FCD-B5DD-2F0C305B5C43}"/>
          </ac:spMkLst>
        </pc:spChg>
        <pc:grpChg chg="add">
          <ac:chgData name="Viviana Castellanos Avellaneda" userId="aad13a86-4f75-4d17-ae93-6243270dcfa2" providerId="ADAL" clId="{B34D8969-49AA-4E05-AC4E-E676E2FE8B2F}" dt="2019-11-05T17:02:25.116" v="23"/>
          <ac:grpSpMkLst>
            <pc:docMk/>
            <pc:sldMk cId="0" sldId="270"/>
            <ac:grpSpMk id="3" creationId="{EF696481-6912-44D1-8988-2C7A3F01C72E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2:28.852" v="24"/>
        <pc:sldMkLst>
          <pc:docMk/>
          <pc:sldMk cId="0" sldId="271"/>
        </pc:sldMkLst>
        <pc:spChg chg="add">
          <ac:chgData name="Viviana Castellanos Avellaneda" userId="aad13a86-4f75-4d17-ae93-6243270dcfa2" providerId="ADAL" clId="{B34D8969-49AA-4E05-AC4E-E676E2FE8B2F}" dt="2019-11-05T17:02:28.852" v="24"/>
          <ac:spMkLst>
            <pc:docMk/>
            <pc:sldMk cId="0" sldId="271"/>
            <ac:spMk id="7" creationId="{73AE6446-B34F-456C-8728-FD4DF6AC75EA}"/>
          </ac:spMkLst>
        </pc:spChg>
        <pc:grpChg chg="add">
          <ac:chgData name="Viviana Castellanos Avellaneda" userId="aad13a86-4f75-4d17-ae93-6243270dcfa2" providerId="ADAL" clId="{B34D8969-49AA-4E05-AC4E-E676E2FE8B2F}" dt="2019-11-05T17:02:28.852" v="24"/>
          <ac:grpSpMkLst>
            <pc:docMk/>
            <pc:sldMk cId="0" sldId="271"/>
            <ac:grpSpMk id="3" creationId="{ED356E5B-9660-4AFB-B86B-55124F9CEB14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2:34.339" v="25"/>
        <pc:sldMkLst>
          <pc:docMk/>
          <pc:sldMk cId="0" sldId="272"/>
        </pc:sldMkLst>
        <pc:spChg chg="add">
          <ac:chgData name="Viviana Castellanos Avellaneda" userId="aad13a86-4f75-4d17-ae93-6243270dcfa2" providerId="ADAL" clId="{B34D8969-49AA-4E05-AC4E-E676E2FE8B2F}" dt="2019-11-05T17:02:34.339" v="25"/>
          <ac:spMkLst>
            <pc:docMk/>
            <pc:sldMk cId="0" sldId="272"/>
            <ac:spMk id="7" creationId="{D0ECFB46-6D1F-4D82-BA6D-029096D62784}"/>
          </ac:spMkLst>
        </pc:spChg>
        <pc:grpChg chg="add">
          <ac:chgData name="Viviana Castellanos Avellaneda" userId="aad13a86-4f75-4d17-ae93-6243270dcfa2" providerId="ADAL" clId="{B34D8969-49AA-4E05-AC4E-E676E2FE8B2F}" dt="2019-11-05T17:02:34.339" v="25"/>
          <ac:grpSpMkLst>
            <pc:docMk/>
            <pc:sldMk cId="0" sldId="272"/>
            <ac:grpSpMk id="3" creationId="{485020A0-620E-4E9B-B029-3C7E9DE7A7C3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2:40.460" v="26"/>
        <pc:sldMkLst>
          <pc:docMk/>
          <pc:sldMk cId="0" sldId="273"/>
        </pc:sldMkLst>
        <pc:spChg chg="add">
          <ac:chgData name="Viviana Castellanos Avellaneda" userId="aad13a86-4f75-4d17-ae93-6243270dcfa2" providerId="ADAL" clId="{B34D8969-49AA-4E05-AC4E-E676E2FE8B2F}" dt="2019-11-05T17:02:40.460" v="26"/>
          <ac:spMkLst>
            <pc:docMk/>
            <pc:sldMk cId="0" sldId="273"/>
            <ac:spMk id="7" creationId="{3B17185F-1EBF-48BB-823D-F01F06CC32A9}"/>
          </ac:spMkLst>
        </pc:spChg>
        <pc:grpChg chg="add">
          <ac:chgData name="Viviana Castellanos Avellaneda" userId="aad13a86-4f75-4d17-ae93-6243270dcfa2" providerId="ADAL" clId="{B34D8969-49AA-4E05-AC4E-E676E2FE8B2F}" dt="2019-11-05T17:02:40.460" v="26"/>
          <ac:grpSpMkLst>
            <pc:docMk/>
            <pc:sldMk cId="0" sldId="273"/>
            <ac:grpSpMk id="3" creationId="{CD01DD0B-32F1-4587-9ACF-D830EF121003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2:42.467" v="27"/>
        <pc:sldMkLst>
          <pc:docMk/>
          <pc:sldMk cId="0" sldId="274"/>
        </pc:sldMkLst>
        <pc:spChg chg="add">
          <ac:chgData name="Viviana Castellanos Avellaneda" userId="aad13a86-4f75-4d17-ae93-6243270dcfa2" providerId="ADAL" clId="{B34D8969-49AA-4E05-AC4E-E676E2FE8B2F}" dt="2019-11-05T17:02:42.467" v="27"/>
          <ac:spMkLst>
            <pc:docMk/>
            <pc:sldMk cId="0" sldId="274"/>
            <ac:spMk id="7" creationId="{0AA9F497-A031-430A-91BA-817CA68DF7C4}"/>
          </ac:spMkLst>
        </pc:spChg>
        <pc:grpChg chg="add">
          <ac:chgData name="Viviana Castellanos Avellaneda" userId="aad13a86-4f75-4d17-ae93-6243270dcfa2" providerId="ADAL" clId="{B34D8969-49AA-4E05-AC4E-E676E2FE8B2F}" dt="2019-11-05T17:02:42.467" v="27"/>
          <ac:grpSpMkLst>
            <pc:docMk/>
            <pc:sldMk cId="0" sldId="274"/>
            <ac:grpSpMk id="3" creationId="{C8B8A8A7-169D-45BB-84ED-D994EC5168BE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2:44.867" v="28"/>
        <pc:sldMkLst>
          <pc:docMk/>
          <pc:sldMk cId="0" sldId="275"/>
        </pc:sldMkLst>
        <pc:spChg chg="add">
          <ac:chgData name="Viviana Castellanos Avellaneda" userId="aad13a86-4f75-4d17-ae93-6243270dcfa2" providerId="ADAL" clId="{B34D8969-49AA-4E05-AC4E-E676E2FE8B2F}" dt="2019-11-05T17:02:44.867" v="28"/>
          <ac:spMkLst>
            <pc:docMk/>
            <pc:sldMk cId="0" sldId="275"/>
            <ac:spMk id="7" creationId="{C23D707F-C3EE-45A5-9812-C5D505FC3690}"/>
          </ac:spMkLst>
        </pc:spChg>
        <pc:grpChg chg="add">
          <ac:chgData name="Viviana Castellanos Avellaneda" userId="aad13a86-4f75-4d17-ae93-6243270dcfa2" providerId="ADAL" clId="{B34D8969-49AA-4E05-AC4E-E676E2FE8B2F}" dt="2019-11-05T17:02:44.867" v="28"/>
          <ac:grpSpMkLst>
            <pc:docMk/>
            <pc:sldMk cId="0" sldId="275"/>
            <ac:grpSpMk id="3" creationId="{B584EEF4-8F1E-4ECC-B8CF-E87BB125650A}"/>
          </ac:grpSpMkLst>
        </pc:grpChg>
      </pc:sldChg>
      <pc:sldChg chg="addSp">
        <pc:chgData name="Viviana Castellanos Avellaneda" userId="aad13a86-4f75-4d17-ae93-6243270dcfa2" providerId="ADAL" clId="{B34D8969-49AA-4E05-AC4E-E676E2FE8B2F}" dt="2019-11-05T17:02:46.197" v="29"/>
        <pc:sldMkLst>
          <pc:docMk/>
          <pc:sldMk cId="0" sldId="276"/>
        </pc:sldMkLst>
        <pc:spChg chg="add">
          <ac:chgData name="Viviana Castellanos Avellaneda" userId="aad13a86-4f75-4d17-ae93-6243270dcfa2" providerId="ADAL" clId="{B34D8969-49AA-4E05-AC4E-E676E2FE8B2F}" dt="2019-11-05T17:02:46.197" v="29"/>
          <ac:spMkLst>
            <pc:docMk/>
            <pc:sldMk cId="0" sldId="276"/>
            <ac:spMk id="7" creationId="{5B541B44-D261-40E8-90A4-39D44F44DA55}"/>
          </ac:spMkLst>
        </pc:spChg>
        <pc:grpChg chg="add">
          <ac:chgData name="Viviana Castellanos Avellaneda" userId="aad13a86-4f75-4d17-ae93-6243270dcfa2" providerId="ADAL" clId="{B34D8969-49AA-4E05-AC4E-E676E2FE8B2F}" dt="2019-11-05T17:02:46.197" v="29"/>
          <ac:grpSpMkLst>
            <pc:docMk/>
            <pc:sldMk cId="0" sldId="276"/>
            <ac:grpSpMk id="3" creationId="{F80B1D58-460F-4F82-8C73-82EF3A11E73B}"/>
          </ac:grpSpMkLst>
        </pc:grpChg>
      </pc:sldChg>
      <pc:sldChg chg="addSp modSp">
        <pc:chgData name="Viviana Castellanos Avellaneda" userId="aad13a86-4f75-4d17-ae93-6243270dcfa2" providerId="ADAL" clId="{B34D8969-49AA-4E05-AC4E-E676E2FE8B2F}" dt="2019-11-05T17:03:10.170" v="42" actId="1036"/>
        <pc:sldMkLst>
          <pc:docMk/>
          <pc:sldMk cId="0" sldId="277"/>
        </pc:sldMkLst>
        <pc:spChg chg="add">
          <ac:chgData name="Viviana Castellanos Avellaneda" userId="aad13a86-4f75-4d17-ae93-6243270dcfa2" providerId="ADAL" clId="{B34D8969-49AA-4E05-AC4E-E676E2FE8B2F}" dt="2019-11-05T17:02:51.836" v="30"/>
          <ac:spMkLst>
            <pc:docMk/>
            <pc:sldMk cId="0" sldId="277"/>
            <ac:spMk id="7" creationId="{60B2B40B-5D52-43FE-B601-9F183DDF15C8}"/>
          </ac:spMkLst>
        </pc:spChg>
        <pc:grpChg chg="add">
          <ac:chgData name="Viviana Castellanos Avellaneda" userId="aad13a86-4f75-4d17-ae93-6243270dcfa2" providerId="ADAL" clId="{B34D8969-49AA-4E05-AC4E-E676E2FE8B2F}" dt="2019-11-05T17:02:51.836" v="30"/>
          <ac:grpSpMkLst>
            <pc:docMk/>
            <pc:sldMk cId="0" sldId="277"/>
            <ac:grpSpMk id="3" creationId="{D306EEAE-A579-4C50-96C7-88CC45F6B104}"/>
          </ac:grpSpMkLst>
        </pc:grpChg>
        <pc:picChg chg="mod">
          <ac:chgData name="Viviana Castellanos Avellaneda" userId="aad13a86-4f75-4d17-ae93-6243270dcfa2" providerId="ADAL" clId="{B34D8969-49AA-4E05-AC4E-E676E2FE8B2F}" dt="2019-11-05T17:03:10.170" v="42" actId="1036"/>
          <ac:picMkLst>
            <pc:docMk/>
            <pc:sldMk cId="0" sldId="277"/>
            <ac:picMk id="2" creationId="{00000000-0000-0000-0000-000000000000}"/>
          </ac:picMkLst>
        </pc:picChg>
      </pc:sldChg>
      <pc:sldChg chg="addSp modSp">
        <pc:chgData name="Viviana Castellanos Avellaneda" userId="aad13a86-4f75-4d17-ae93-6243270dcfa2" providerId="ADAL" clId="{B34D8969-49AA-4E05-AC4E-E676E2FE8B2F}" dt="2019-11-05T17:03:06.582" v="37" actId="1036"/>
        <pc:sldMkLst>
          <pc:docMk/>
          <pc:sldMk cId="0" sldId="278"/>
        </pc:sldMkLst>
        <pc:spChg chg="add">
          <ac:chgData name="Viviana Castellanos Avellaneda" userId="aad13a86-4f75-4d17-ae93-6243270dcfa2" providerId="ADAL" clId="{B34D8969-49AA-4E05-AC4E-E676E2FE8B2F}" dt="2019-11-05T17:02:54.811" v="31"/>
          <ac:spMkLst>
            <pc:docMk/>
            <pc:sldMk cId="0" sldId="278"/>
            <ac:spMk id="7" creationId="{9AD6E77F-EFD3-4B09-BF6E-D92E108A5FDE}"/>
          </ac:spMkLst>
        </pc:spChg>
        <pc:grpChg chg="add">
          <ac:chgData name="Viviana Castellanos Avellaneda" userId="aad13a86-4f75-4d17-ae93-6243270dcfa2" providerId="ADAL" clId="{B34D8969-49AA-4E05-AC4E-E676E2FE8B2F}" dt="2019-11-05T17:02:54.811" v="31"/>
          <ac:grpSpMkLst>
            <pc:docMk/>
            <pc:sldMk cId="0" sldId="278"/>
            <ac:grpSpMk id="3" creationId="{BF1676F2-9D65-4C94-8754-FF0ADFC6D334}"/>
          </ac:grpSpMkLst>
        </pc:grpChg>
        <pc:picChg chg="mod">
          <ac:chgData name="Viviana Castellanos Avellaneda" userId="aad13a86-4f75-4d17-ae93-6243270dcfa2" providerId="ADAL" clId="{B34D8969-49AA-4E05-AC4E-E676E2FE8B2F}" dt="2019-11-05T17:03:06.582" v="37" actId="1036"/>
          <ac:picMkLst>
            <pc:docMk/>
            <pc:sldMk cId="0" sldId="278"/>
            <ac:picMk id="2" creationId="{00000000-0000-0000-0000-000000000000}"/>
          </ac:picMkLst>
        </pc:picChg>
      </pc:sldChg>
      <pc:sldChg chg="add">
        <pc:chgData name="Viviana Castellanos Avellaneda" userId="aad13a86-4f75-4d17-ae93-6243270dcfa2" providerId="ADAL" clId="{B34D8969-49AA-4E05-AC4E-E676E2FE8B2F}" dt="2019-11-05T17:00:53.790" v="8"/>
        <pc:sldMkLst>
          <pc:docMk/>
          <pc:sldMk cId="3045965193" sldId="987"/>
        </pc:sldMkLst>
      </pc:sldChg>
      <pc:sldChg chg="add">
        <pc:chgData name="Viviana Castellanos Avellaneda" userId="aad13a86-4f75-4d17-ae93-6243270dcfa2" providerId="ADAL" clId="{B34D8969-49AA-4E05-AC4E-E676E2FE8B2F}" dt="2019-11-05T17:00:22.256" v="2"/>
        <pc:sldMkLst>
          <pc:docMk/>
          <pc:sldMk cId="2642112341" sldId="1048"/>
        </pc:sldMkLst>
      </pc:sldChg>
      <pc:sldChg chg="add">
        <pc:chgData name="Viviana Castellanos Avellaneda" userId="aad13a86-4f75-4d17-ae93-6243270dcfa2" providerId="ADAL" clId="{B34D8969-49AA-4E05-AC4E-E676E2FE8B2F}" dt="2019-11-05T17:01:53.701" v="17"/>
        <pc:sldMkLst>
          <pc:docMk/>
          <pc:sldMk cId="3689677130" sldId="104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1934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6862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65731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10">
            <a:extLst>
              <a:ext uri="{FF2B5EF4-FFF2-40B4-BE49-F238E27FC236}">
                <a16:creationId xmlns="" xmlns:a16="http://schemas.microsoft.com/office/drawing/2014/main" id="{BBD303E0-DA2E-1544-ACE4-989B9F12D2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58616" y="-70338"/>
            <a:ext cx="12274062" cy="693853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ángulo 4">
            <a:extLst>
              <a:ext uri="{FF2B5EF4-FFF2-40B4-BE49-F238E27FC236}">
                <a16:creationId xmlns="" xmlns:a16="http://schemas.microsoft.com/office/drawing/2014/main" id="{D98BB90A-7E36-4E46-89AD-5E3F5414FE04}"/>
              </a:ext>
            </a:extLst>
          </p:cNvPr>
          <p:cNvSpPr/>
          <p:nvPr/>
        </p:nvSpPr>
        <p:spPr>
          <a:xfrm rot="10800000" flipH="1">
            <a:off x="6130583" y="4059287"/>
            <a:ext cx="6093291" cy="2810434"/>
          </a:xfrm>
          <a:custGeom>
            <a:avLst/>
            <a:gdLst>
              <a:gd name="connsiteX0" fmla="*/ 0 w 5508165"/>
              <a:gd name="connsiteY0" fmla="*/ 0 h 2192215"/>
              <a:gd name="connsiteX1" fmla="*/ 5508165 w 5508165"/>
              <a:gd name="connsiteY1" fmla="*/ 0 h 2192215"/>
              <a:gd name="connsiteX2" fmla="*/ 5508165 w 5508165"/>
              <a:gd name="connsiteY2" fmla="*/ 2192215 h 2192215"/>
              <a:gd name="connsiteX3" fmla="*/ 0 w 5508165"/>
              <a:gd name="connsiteY3" fmla="*/ 2192215 h 2192215"/>
              <a:gd name="connsiteX4" fmla="*/ 0 w 5508165"/>
              <a:gd name="connsiteY4" fmla="*/ 0 h 2192215"/>
              <a:gd name="connsiteX0" fmla="*/ 0 w 5508165"/>
              <a:gd name="connsiteY0" fmla="*/ 0 h 3810000"/>
              <a:gd name="connsiteX1" fmla="*/ 5508165 w 5508165"/>
              <a:gd name="connsiteY1" fmla="*/ 0 h 3810000"/>
              <a:gd name="connsiteX2" fmla="*/ 5508165 w 5508165"/>
              <a:gd name="connsiteY2" fmla="*/ 2192215 h 3810000"/>
              <a:gd name="connsiteX3" fmla="*/ 1418492 w 5508165"/>
              <a:gd name="connsiteY3" fmla="*/ 3810000 h 3810000"/>
              <a:gd name="connsiteX4" fmla="*/ 0 w 5508165"/>
              <a:gd name="connsiteY4" fmla="*/ 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8165" h="3810000">
                <a:moveTo>
                  <a:pt x="0" y="0"/>
                </a:moveTo>
                <a:lnTo>
                  <a:pt x="5508165" y="0"/>
                </a:lnTo>
                <a:lnTo>
                  <a:pt x="5508165" y="2192215"/>
                </a:lnTo>
                <a:lnTo>
                  <a:pt x="1418492" y="3810000"/>
                </a:lnTo>
                <a:lnTo>
                  <a:pt x="0" y="0"/>
                </a:lnTo>
                <a:close/>
              </a:path>
            </a:pathLst>
          </a:cu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Subtítulo 2">
            <a:extLst>
              <a:ext uri="{FF2B5EF4-FFF2-40B4-BE49-F238E27FC236}">
                <a16:creationId xmlns="" xmlns:a16="http://schemas.microsoft.com/office/drawing/2014/main" id="{3452CCA8-EECB-2143-A033-CECC4A950C43}"/>
              </a:ext>
            </a:extLst>
          </p:cNvPr>
          <p:cNvSpPr txBox="1">
            <a:spLocks/>
          </p:cNvSpPr>
          <p:nvPr/>
        </p:nvSpPr>
        <p:spPr>
          <a:xfrm>
            <a:off x="6809753" y="5198422"/>
            <a:ext cx="5018832" cy="107342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3500"/>
              </a:lnSpc>
              <a:buNone/>
            </a:pPr>
            <a:r>
              <a:rPr lang="es-CO" sz="4000" dirty="0">
                <a:solidFill>
                  <a:srgbClr val="003366"/>
                </a:solidFill>
                <a:latin typeface="Myriad Pro" panose="020B0503030403020204" pitchFamily="34" charset="0"/>
              </a:rPr>
              <a:t>Dirección Técnica</a:t>
            </a:r>
          </a:p>
        </p:txBody>
      </p:sp>
    </p:spTree>
    <p:extLst>
      <p:ext uri="{BB962C8B-B14F-4D97-AF65-F5344CB8AC3E}">
        <p14:creationId xmlns:p14="http://schemas.microsoft.com/office/powerpoint/2010/main" val="264211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DBA8AB2F-0818-4CF0-B0B4-C0D7300DBEC3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5550F329-8310-4622-9EAC-1CB6024E7F5F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02322861-48CE-456E-B976-D27849F3A423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A72BE3DC-F4E2-4409-AF85-94A9FC684EEF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5275FF66-74C1-407F-A1CA-AF78D1880540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72661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Subdirección de Medio Ambiente y Gestión Social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72823C30-5123-4DF3-BE70-269B8C56ECF3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D69D2876-0054-424F-9FCA-0EFE622C08C2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059C2B03-7043-49C3-8D09-56FCC50D7FFA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27544B42-484F-49F6-B3C9-9707010D00BE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9B37B9BD-D40B-414D-A603-8709016D67D7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Subdirección de Estudios e Innovación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1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5C0D69EA-060E-456E-9DEB-2CB4239816F4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2CF5DBE2-76E8-42EB-AC19-6CA55F4940AA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17A73EF9-D612-473A-B351-550D45D0202F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200B6D6B-33A6-4289-BE28-C25E80E24147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5CEA1798-88E0-4E43-8F7F-55EC05687E7A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Subdirección de Estudios e Innovación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0910912B-2AF0-48CE-BBC6-618749D803D6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762EED24-E0E2-429F-BEE6-598DBE0FDD7C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AC713BE1-13E2-4036-AFA8-65FCEAA2240E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19A67586-D8FC-48FE-AE0E-775729B6522A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601696A9-8799-4750-ADA6-0BF4494C14AD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Subdirección de Estudios e Innovación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02CFBB89-3BE6-4CB1-BAF6-D2FB6C40FBD2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A5118B90-8A88-4C67-B950-0C1558D697CF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A7BC12E5-4BA8-44AA-BE66-B62250942267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21292B13-BB0E-4AF6-BD0D-35FE34420345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41ABF137-AB0A-4B3B-A55B-BE478253BC98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Subdirección de Estudios e Innovación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4CD08AF-B88D-B244-B675-A4C8A01638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2" b="170"/>
          <a:stretch/>
        </p:blipFill>
        <p:spPr>
          <a:xfrm>
            <a:off x="-82062" y="-46892"/>
            <a:ext cx="12367847" cy="694006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-82062" y="-46893"/>
            <a:ext cx="12367847" cy="6940061"/>
          </a:xfrm>
          <a:prstGeom prst="rect">
            <a:avLst/>
          </a:prstGeom>
          <a:solidFill>
            <a:srgbClr val="00336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764632" y="2097575"/>
            <a:ext cx="8839200" cy="1325562"/>
          </a:xfrm>
        </p:spPr>
        <p:txBody>
          <a:bodyPr>
            <a:noAutofit/>
          </a:bodyPr>
          <a:lstStyle/>
          <a:p>
            <a:pPr algn="ctr"/>
            <a:r>
              <a:rPr lang="es-CO" sz="5400" b="1" dirty="0">
                <a:solidFill>
                  <a:srgbClr val="FFC000"/>
                </a:solidFill>
                <a:latin typeface="+mn-lt"/>
              </a:rPr>
              <a:t>II. RESULTADOS PLAN DE ACCIÓN INSTITUCIONAL 2018-2022</a:t>
            </a:r>
            <a:endParaRPr lang="es-CO" sz="80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230924" y="1266092"/>
            <a:ext cx="9870830" cy="4372708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67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09D63490-2488-40A6-A2AC-51662B6DF420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893EC006-8212-47F3-B480-D7FEDAE0BBEB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C4DD33EF-4AC2-4F8E-9BC8-EAEE203E647E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94225C1B-7E33-48E5-9050-0C53B1545089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BE4C852B-4ED0-4AAC-93C6-FE5F841B8BD5}"/>
              </a:ext>
            </a:extLst>
          </p:cNvPr>
          <p:cNvSpPr txBox="1">
            <a:spLocks/>
          </p:cNvSpPr>
          <p:nvPr/>
        </p:nvSpPr>
        <p:spPr>
          <a:xfrm>
            <a:off x="1465384" y="34876"/>
            <a:ext cx="10844726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Subdirección de Prevención y Atención de Emergencias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1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8" name="Group 24">
            <a:extLst>
              <a:ext uri="{FF2B5EF4-FFF2-40B4-BE49-F238E27FC236}">
                <a16:creationId xmlns="" xmlns:a16="http://schemas.microsoft.com/office/drawing/2014/main" id="{768DD701-2F73-4822-8BD2-B6B8B83F4336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9" name="Rectangle 27">
              <a:extLst>
                <a:ext uri="{FF2B5EF4-FFF2-40B4-BE49-F238E27FC236}">
                  <a16:creationId xmlns="" xmlns:a16="http://schemas.microsoft.com/office/drawing/2014/main" id="{5F661613-3726-4E7E-B887-DEB9A8732FB1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28">
              <a:extLst>
                <a:ext uri="{FF2B5EF4-FFF2-40B4-BE49-F238E27FC236}">
                  <a16:creationId xmlns="" xmlns:a16="http://schemas.microsoft.com/office/drawing/2014/main" id="{1770C05C-9AD7-4F59-8EC7-674038D48EA4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29">
              <a:extLst>
                <a:ext uri="{FF2B5EF4-FFF2-40B4-BE49-F238E27FC236}">
                  <a16:creationId xmlns="" xmlns:a16="http://schemas.microsoft.com/office/drawing/2014/main" id="{840EE851-13CB-4345-92E8-B21B73AFA5C4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Título 1">
            <a:extLst>
              <a:ext uri="{FF2B5EF4-FFF2-40B4-BE49-F238E27FC236}">
                <a16:creationId xmlns="" xmlns:a16="http://schemas.microsoft.com/office/drawing/2014/main" id="{CBCBF81B-0BC7-47CE-AD4D-87BC1A42299E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Subdirección de Estudios e Innovación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13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1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EF696481-6912-44D1-8988-2C7A3F01C72E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5A281462-CD2F-40EA-9FD4-83B24D6B1D63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2D2EAC99-FBF3-4491-AD25-B3A42F488EF4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2D6F8EF0-E307-4B46-9815-B37722D0AA97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5034D1EF-B757-4FCD-B5DD-2F0C305B5C43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58926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Subdirección de Estudios e Innovación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ED356E5B-9660-4AFB-B86B-55124F9CEB14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2040BD0E-86AF-400A-984B-00DD9AA2E509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328D89C1-BB13-4358-A937-1996D8E8DE5C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40C24041-8593-4B89-8CAD-E9F1031A008E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73AE6446-B34F-456C-8728-FD4DF6AC75EA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Subdirección de Estudios e Innovación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Group 24">
            <a:extLst>
              <a:ext uri="{FF2B5EF4-FFF2-40B4-BE49-F238E27FC236}">
                <a16:creationId xmlns="" xmlns:a16="http://schemas.microsoft.com/office/drawing/2014/main" id="{9886A272-ABE5-4CF9-8940-E65CCA071AED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5" name="Rectangle 27">
              <a:extLst>
                <a:ext uri="{FF2B5EF4-FFF2-40B4-BE49-F238E27FC236}">
                  <a16:creationId xmlns="" xmlns:a16="http://schemas.microsoft.com/office/drawing/2014/main" id="{15E85632-1248-4CBC-978B-92BC8F152799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8">
              <a:extLst>
                <a:ext uri="{FF2B5EF4-FFF2-40B4-BE49-F238E27FC236}">
                  <a16:creationId xmlns="" xmlns:a16="http://schemas.microsoft.com/office/drawing/2014/main" id="{3D41D9F5-3A33-43CF-B3D3-6D793EFBC020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29">
              <a:extLst>
                <a:ext uri="{FF2B5EF4-FFF2-40B4-BE49-F238E27FC236}">
                  <a16:creationId xmlns="" xmlns:a16="http://schemas.microsoft.com/office/drawing/2014/main" id="{A2A40D51-9940-47AF-AA50-0752F8883414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Título 1">
            <a:extLst>
              <a:ext uri="{FF2B5EF4-FFF2-40B4-BE49-F238E27FC236}">
                <a16:creationId xmlns="" xmlns:a16="http://schemas.microsoft.com/office/drawing/2014/main" id="{D8E9D0EB-230D-48BB-98A9-308ACE4081EB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Estructura Organizacional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9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1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485020A0-620E-4E9B-B029-3C7E9DE7A7C3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DB0D394A-1B4B-4792-8F60-9AC1AAB7C0E0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CBEABCE0-F48F-4552-95E8-D891AC76BD51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88A7B0E4-93C5-41CA-8EC6-EE1556BED9D9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D0ECFB46-6D1F-4D82-BA6D-029096D62784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726616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Subdirección de Medio Ambiente y Gestión Social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1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CD01DD0B-32F1-4587-9ACF-D830EF121003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08EC068E-3DC0-4CF9-9236-8882B96D16EA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A4391B34-2650-4EAE-AB0A-23B4886D0F61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DEFFC505-1269-4380-9376-3EE7E47A730E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3B17185F-1EBF-48BB-823D-F01F06CC32A9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Dirección Técnica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C8B8A8A7-169D-45BB-84ED-D994EC5168BE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3A0FFD48-48FA-445E-BAAD-84503CC5ED0D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33A9B7F6-960D-42F3-9987-722237EC6FCA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782CAFC9-821C-438E-BF61-C0AA423EC2F2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0AA9F497-A031-430A-91BA-817CA68DF7C4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Dirección Técnica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2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B584EEF4-8F1E-4ECC-B8CF-E87BB125650A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35100CB7-E2BB-47AE-A2A3-BFC9C92EF128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DC9FDD52-F3FD-4CC4-86D9-BE43664874BE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502FAA34-0448-47BB-B383-C624B00ED9A6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C23D707F-C3EE-45A5-9812-C5D505FC3690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Dirección Técnica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2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" y="-58580"/>
            <a:ext cx="11361420" cy="6390799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F80B1D58-460F-4F82-8C73-82EF3A11E73B}"/>
              </a:ext>
            </a:extLst>
          </p:cNvPr>
          <p:cNvGrpSpPr/>
          <p:nvPr/>
        </p:nvGrpSpPr>
        <p:grpSpPr>
          <a:xfrm>
            <a:off x="0" y="-1713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DE7328F9-B056-4299-AB38-AF809C201AB0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0892784F-261A-457C-9363-A20A13DE460A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299C1FCC-BD87-46D5-87E5-F2B5A7A602DA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5B541B44-D261-40E8-90A4-39D44F44DA55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Dirección Técnica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156" y="182880"/>
            <a:ext cx="11182594" cy="6290209"/>
          </a:xfrm>
          <a:prstGeom prst="rect">
            <a:avLst/>
          </a:prstGeom>
        </p:spPr>
      </p:pic>
      <p:grpSp>
        <p:nvGrpSpPr>
          <p:cNvPr id="9" name="Group 24">
            <a:extLst>
              <a:ext uri="{FF2B5EF4-FFF2-40B4-BE49-F238E27FC236}">
                <a16:creationId xmlns="" xmlns:a16="http://schemas.microsoft.com/office/drawing/2014/main" id="{F80B1D58-460F-4F82-8C73-82EF3A11E73B}"/>
              </a:ext>
            </a:extLst>
          </p:cNvPr>
          <p:cNvGrpSpPr/>
          <p:nvPr/>
        </p:nvGrpSpPr>
        <p:grpSpPr>
          <a:xfrm>
            <a:off x="0" y="-17139"/>
            <a:ext cx="12191999" cy="830181"/>
            <a:chOff x="0" y="421103"/>
            <a:chExt cx="12191999" cy="830181"/>
          </a:xfrm>
        </p:grpSpPr>
        <p:sp>
          <p:nvSpPr>
            <p:cNvPr id="10" name="Rectangle 27">
              <a:extLst>
                <a:ext uri="{FF2B5EF4-FFF2-40B4-BE49-F238E27FC236}">
                  <a16:creationId xmlns="" xmlns:a16="http://schemas.microsoft.com/office/drawing/2014/main" id="{DE7328F9-B056-4299-AB38-AF809C201AB0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28">
              <a:extLst>
                <a:ext uri="{FF2B5EF4-FFF2-40B4-BE49-F238E27FC236}">
                  <a16:creationId xmlns="" xmlns:a16="http://schemas.microsoft.com/office/drawing/2014/main" id="{0892784F-261A-457C-9363-A20A13DE460A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29">
              <a:extLst>
                <a:ext uri="{FF2B5EF4-FFF2-40B4-BE49-F238E27FC236}">
                  <a16:creationId xmlns="" xmlns:a16="http://schemas.microsoft.com/office/drawing/2014/main" id="{299C1FCC-BD87-46D5-87E5-F2B5A7A602DA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60B2B40B-5D52-43FE-B601-9F183DDF15C8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Ejecución Presupuestal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2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" y="199122"/>
            <a:ext cx="11121390" cy="6255782"/>
          </a:xfrm>
          <a:prstGeom prst="rect">
            <a:avLst/>
          </a:prstGeom>
        </p:spPr>
      </p:pic>
      <p:grpSp>
        <p:nvGrpSpPr>
          <p:cNvPr id="9" name="Group 24">
            <a:extLst>
              <a:ext uri="{FF2B5EF4-FFF2-40B4-BE49-F238E27FC236}">
                <a16:creationId xmlns="" xmlns:a16="http://schemas.microsoft.com/office/drawing/2014/main" id="{F80B1D58-460F-4F82-8C73-82EF3A11E73B}"/>
              </a:ext>
            </a:extLst>
          </p:cNvPr>
          <p:cNvGrpSpPr/>
          <p:nvPr/>
        </p:nvGrpSpPr>
        <p:grpSpPr>
          <a:xfrm>
            <a:off x="0" y="-17139"/>
            <a:ext cx="12191999" cy="830181"/>
            <a:chOff x="0" y="421103"/>
            <a:chExt cx="12191999" cy="830181"/>
          </a:xfrm>
        </p:grpSpPr>
        <p:sp>
          <p:nvSpPr>
            <p:cNvPr id="10" name="Rectangle 27">
              <a:extLst>
                <a:ext uri="{FF2B5EF4-FFF2-40B4-BE49-F238E27FC236}">
                  <a16:creationId xmlns="" xmlns:a16="http://schemas.microsoft.com/office/drawing/2014/main" id="{DE7328F9-B056-4299-AB38-AF809C201AB0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28">
              <a:extLst>
                <a:ext uri="{FF2B5EF4-FFF2-40B4-BE49-F238E27FC236}">
                  <a16:creationId xmlns="" xmlns:a16="http://schemas.microsoft.com/office/drawing/2014/main" id="{0892784F-261A-457C-9363-A20A13DE460A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29">
              <a:extLst>
                <a:ext uri="{FF2B5EF4-FFF2-40B4-BE49-F238E27FC236}">
                  <a16:creationId xmlns="" xmlns:a16="http://schemas.microsoft.com/office/drawing/2014/main" id="{299C1FCC-BD87-46D5-87E5-F2B5A7A602DA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9AD6E77F-EFD3-4B09-BF6E-D92E108A5FDE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6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Ejecución Presupuestal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1C1FC269-8915-4EB8-8AD7-F2CCAA5CC170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836A3EA1-FD51-4FB5-AE70-478920A19DD4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3ABEA44A-98B1-4D0E-A28D-2F8C516793CE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9FAA20D8-D7DA-402F-A946-EF7BAAA20553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11FB034D-EC75-4ABF-9015-A030EF56F3C6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Plan de Acción Institucional 2018-2022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BC4B2921-EB21-4592-BBE8-4EE0B50BD484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9E5CAEAB-E618-4384-B627-9AF0A8E684EC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14E15BA8-FAD3-4F63-89BE-C3FED3B10BB0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E0104AD0-D252-468C-9C23-60050C62E33F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7EF4A30B-4AF0-4ED6-B525-FD2D8C41E970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Plan de Acción 2018-2019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4388C1CF-26D2-4375-A788-403749D21EE1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7025B695-BD39-449E-86A9-B4C567795B89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015D0E0C-D79F-4687-8F66-B96B19D8B306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942E8349-8616-4162-9998-E41E7BF02366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7E8FB7FB-BA8A-44B3-9BB8-BE37DA5BC923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Plan de Acción 2018-2019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4CD08AF-B88D-B244-B675-A4C8A01638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2" b="170"/>
          <a:stretch/>
        </p:blipFill>
        <p:spPr>
          <a:xfrm>
            <a:off x="-82062" y="-46892"/>
            <a:ext cx="12367847" cy="694006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-82062" y="-46893"/>
            <a:ext cx="12367847" cy="6940061"/>
          </a:xfrm>
          <a:prstGeom prst="rect">
            <a:avLst/>
          </a:prstGeom>
          <a:solidFill>
            <a:srgbClr val="00336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540042" y="1648399"/>
            <a:ext cx="9176084" cy="1325562"/>
          </a:xfrm>
        </p:spPr>
        <p:txBody>
          <a:bodyPr>
            <a:normAutofit fontScale="90000"/>
          </a:bodyPr>
          <a:lstStyle/>
          <a:p>
            <a:pPr algn="ctr"/>
            <a:r>
              <a:rPr lang="es-CO" sz="6700" b="1" dirty="0">
                <a:solidFill>
                  <a:srgbClr val="FFC000"/>
                </a:solidFill>
                <a:latin typeface="+mn-lt"/>
              </a:rPr>
              <a:t>I. RESULTADOS DE ACTIVIDADES OPERACIONALES MISIONALES</a:t>
            </a:r>
            <a:endParaRPr lang="es-CO" sz="96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230924" y="1266092"/>
            <a:ext cx="9870830" cy="4372708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96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BB64C853-E800-4DAE-BDAB-AD1A9AC78573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38E7EE18-268A-40CF-AB8B-7F3A74C52BEC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B6C5757E-E874-4EEF-A0DD-97E08487C87D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A7233BCC-B4CB-42D7-983E-834BB2A211BD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02C3C5EC-0BD5-4F63-8A2C-6FE93FD0B8FD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72661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Subdirección Prevención y Atención de Emergencias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39FB4B09-A5F1-47EE-B31C-837E7AC598CE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0D88ADFD-1442-41E1-ADC1-1A2908032981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A7E5215E-F5FE-49D9-8AFC-61C7CA81207B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7B09BA5C-57AF-401E-BCD0-E76F74435622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CCDDAE97-6915-459E-8106-00A968611A40}"/>
              </a:ext>
            </a:extLst>
          </p:cNvPr>
          <p:cNvSpPr txBox="1">
            <a:spLocks/>
          </p:cNvSpPr>
          <p:nvPr/>
        </p:nvSpPr>
        <p:spPr>
          <a:xfrm>
            <a:off x="1465383" y="23446"/>
            <a:ext cx="1072661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Subdirección Prevención y Atención de Emergencias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var/www/render_temp/3748339/1459164443/slide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="" xmlns:a16="http://schemas.microsoft.com/office/drawing/2014/main" id="{DA5E59E9-246B-43EA-BFD0-EABE45DB0004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4" name="Rectangle 27">
              <a:extLst>
                <a:ext uri="{FF2B5EF4-FFF2-40B4-BE49-F238E27FC236}">
                  <a16:creationId xmlns="" xmlns:a16="http://schemas.microsoft.com/office/drawing/2014/main" id="{049CCCB3-1C44-497D-9679-F53E67CB4594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28">
              <a:extLst>
                <a:ext uri="{FF2B5EF4-FFF2-40B4-BE49-F238E27FC236}">
                  <a16:creationId xmlns="" xmlns:a16="http://schemas.microsoft.com/office/drawing/2014/main" id="{8CFF535E-0C7D-4531-99AA-DF6785236E7E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29">
              <a:extLst>
                <a:ext uri="{FF2B5EF4-FFF2-40B4-BE49-F238E27FC236}">
                  <a16:creationId xmlns="" xmlns:a16="http://schemas.microsoft.com/office/drawing/2014/main" id="{E7353F37-150E-40FE-B8D4-0AC0679B3675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54496B6A-1BEE-4874-AE63-A6FF94D77300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72661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Subdirección de Medio Ambiente y Gestión Social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Marcador de contenido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A3601046B596C479A081A91BFBC2670" ma:contentTypeVersion="8" ma:contentTypeDescription="Crear nuevo documento." ma:contentTypeScope="" ma:versionID="e7eb2cd81b3df91274e54c4457f77259">
  <xsd:schema xmlns:xsd="http://www.w3.org/2001/XMLSchema" xmlns:xs="http://www.w3.org/2001/XMLSchema" xmlns:p="http://schemas.microsoft.com/office/2006/metadata/properties" xmlns:ns3="9405bd09-385a-4120-80c8-0f9bd2d5ae99" targetNamespace="http://schemas.microsoft.com/office/2006/metadata/properties" ma:root="true" ma:fieldsID="2140c011094ee3bf34815f5d04ab8e20" ns3:_="">
    <xsd:import namespace="9405bd09-385a-4120-80c8-0f9bd2d5ae9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05bd09-385a-4120-80c8-0f9bd2d5ae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048727E-005F-4F59-877B-E9E97C5CC3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405bd09-385a-4120-80c8-0f9bd2d5ae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19DB9BB-D558-4CA8-87AD-FDDCACE0AD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1CCAE1D-830E-4EDD-8EAA-54BF7DF03278}">
  <ds:schemaRefs>
    <ds:schemaRef ds:uri="9405bd09-385a-4120-80c8-0f9bd2d5ae99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142</Words>
  <Application>Microsoft Office PowerPoint</Application>
  <PresentationFormat>Panorámica</PresentationFormat>
  <Paragraphs>49</Paragraphs>
  <Slides>26</Slides>
  <Notes>23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0" baseType="lpstr">
      <vt:lpstr>Arial</vt:lpstr>
      <vt:lpstr>Calibri</vt:lpstr>
      <vt:lpstr>Myriad Pro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I. RESULTADOS DE ACTIVIDADES OPERACIONALES MISIONALES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II. RESULTADOS PLAN DE ACCIÓN INSTITUCIONAL 2018-2022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Visme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Visme Presentation</dc:title>
  <dc:subject>Visme Presentation</dc:subject>
  <dc:creator>Visme User</dc:creator>
  <cp:lastModifiedBy>Carlos Arturo Betancourt Gonzalez</cp:lastModifiedBy>
  <cp:revision>19</cp:revision>
  <dcterms:created xsi:type="dcterms:W3CDTF">2019-11-05T16:57:56Z</dcterms:created>
  <dcterms:modified xsi:type="dcterms:W3CDTF">2019-11-07T01:07:42Z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0x010100CA3601046B596C479A081A91BFBC2670</vt:lpwstr>
  </property>
</Properties>
</file>