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4" d="100"/>
          <a:sy n="54" d="100"/>
        </p:scale>
        <p:origin x="8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28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3106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334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638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243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411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901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7234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398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118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694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AEF8-9F40-4127-B19A-5DC629D93D76}" type="datetimeFigureOut">
              <a:rPr lang="es-CO" smtClean="0"/>
              <a:t>23/11/2018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6857E-2494-4D5E-95EA-D385CCB1A2D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823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058391" y="244081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3600" dirty="0" smtClean="0"/>
              <a:t>Encuesta para el principal espacio de Rendición de Cuentas – </a:t>
            </a:r>
            <a:r>
              <a:rPr lang="es-CO" sz="3600" dirty="0" err="1" smtClean="0"/>
              <a:t>Invías</a:t>
            </a:r>
            <a:endParaRPr lang="es-CO" sz="3600" dirty="0" smtClean="0"/>
          </a:p>
          <a:p>
            <a:pPr algn="ctr"/>
            <a:r>
              <a:rPr lang="es-CO" sz="3600" dirty="0" smtClean="0"/>
              <a:t>2018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74351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2131" t="52576" r="13209" b="13788"/>
          <a:stretch/>
        </p:blipFill>
        <p:spPr>
          <a:xfrm>
            <a:off x="243768" y="1943100"/>
            <a:ext cx="11603550" cy="294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1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0880" t="17879" r="21847" b="13485"/>
          <a:stretch/>
        </p:blipFill>
        <p:spPr>
          <a:xfrm>
            <a:off x="2109354" y="837023"/>
            <a:ext cx="7606146" cy="512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03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10" t="18030" r="21932" b="14243"/>
          <a:stretch/>
        </p:blipFill>
        <p:spPr>
          <a:xfrm>
            <a:off x="2015836" y="729681"/>
            <a:ext cx="7928264" cy="52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55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881" t="18182" r="21932" b="12273"/>
          <a:stretch/>
        </p:blipFill>
        <p:spPr>
          <a:xfrm>
            <a:off x="1808018" y="633845"/>
            <a:ext cx="8260773" cy="565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1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10" t="18182" r="22102" b="17121"/>
          <a:stretch/>
        </p:blipFill>
        <p:spPr>
          <a:xfrm>
            <a:off x="1953491" y="747200"/>
            <a:ext cx="8378040" cy="533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83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881" t="17879" r="21761" b="11364"/>
          <a:stretch/>
        </p:blipFill>
        <p:spPr>
          <a:xfrm>
            <a:off x="1901537" y="683021"/>
            <a:ext cx="8156863" cy="566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1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10" t="18333" r="21846" b="14243"/>
          <a:stretch/>
        </p:blipFill>
        <p:spPr>
          <a:xfrm>
            <a:off x="2067790" y="529937"/>
            <a:ext cx="8152356" cy="538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9652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Panorámica</PresentationFormat>
  <Paragraphs>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Bonilla Esmeral</dc:creator>
  <cp:lastModifiedBy>Adriana Varela Montenegro</cp:lastModifiedBy>
  <cp:revision>3</cp:revision>
  <dcterms:created xsi:type="dcterms:W3CDTF">2018-04-02T15:10:14Z</dcterms:created>
  <dcterms:modified xsi:type="dcterms:W3CDTF">2018-11-23T15:59:18Z</dcterms:modified>
</cp:coreProperties>
</file>