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41" autoAdjust="0"/>
    <p:restoredTop sz="94660"/>
  </p:normalViewPr>
  <p:slideViewPr>
    <p:cSldViewPr snapToGrid="0">
      <p:cViewPr varScale="1">
        <p:scale>
          <a:sx n="81" d="100"/>
          <a:sy n="81" d="100"/>
        </p:scale>
        <p:origin x="108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B7490-F069-4810-8151-8DF9386F163B}" type="datetimeFigureOut">
              <a:rPr lang="es-CO" smtClean="0"/>
              <a:t>30/08/2018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88422-2A14-4106-A09D-35EA59C3A71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826760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B7490-F069-4810-8151-8DF9386F163B}" type="datetimeFigureOut">
              <a:rPr lang="es-CO" smtClean="0"/>
              <a:t>30/08/2018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88422-2A14-4106-A09D-35EA59C3A71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813186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B7490-F069-4810-8151-8DF9386F163B}" type="datetimeFigureOut">
              <a:rPr lang="es-CO" smtClean="0"/>
              <a:t>30/08/2018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88422-2A14-4106-A09D-35EA59C3A71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81767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B7490-F069-4810-8151-8DF9386F163B}" type="datetimeFigureOut">
              <a:rPr lang="es-CO" smtClean="0"/>
              <a:t>30/08/2018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88422-2A14-4106-A09D-35EA59C3A71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35369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B7490-F069-4810-8151-8DF9386F163B}" type="datetimeFigureOut">
              <a:rPr lang="es-CO" smtClean="0"/>
              <a:t>30/08/2018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88422-2A14-4106-A09D-35EA59C3A71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02601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B7490-F069-4810-8151-8DF9386F163B}" type="datetimeFigureOut">
              <a:rPr lang="es-CO" smtClean="0"/>
              <a:t>30/08/2018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88422-2A14-4106-A09D-35EA59C3A71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785396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B7490-F069-4810-8151-8DF9386F163B}" type="datetimeFigureOut">
              <a:rPr lang="es-CO" smtClean="0"/>
              <a:t>30/08/2018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88422-2A14-4106-A09D-35EA59C3A71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75731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B7490-F069-4810-8151-8DF9386F163B}" type="datetimeFigureOut">
              <a:rPr lang="es-CO" smtClean="0"/>
              <a:t>30/08/2018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88422-2A14-4106-A09D-35EA59C3A71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745850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B7490-F069-4810-8151-8DF9386F163B}" type="datetimeFigureOut">
              <a:rPr lang="es-CO" smtClean="0"/>
              <a:t>30/08/2018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88422-2A14-4106-A09D-35EA59C3A71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398581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B7490-F069-4810-8151-8DF9386F163B}" type="datetimeFigureOut">
              <a:rPr lang="es-CO" smtClean="0"/>
              <a:t>30/08/2018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88422-2A14-4106-A09D-35EA59C3A71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395233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B7490-F069-4810-8151-8DF9386F163B}" type="datetimeFigureOut">
              <a:rPr lang="es-CO" smtClean="0"/>
              <a:t>30/08/2018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88422-2A14-4106-A09D-35EA59C3A71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82895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AB7490-F069-4810-8151-8DF9386F163B}" type="datetimeFigureOut">
              <a:rPr lang="es-CO" smtClean="0"/>
              <a:t>30/08/2018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388422-2A14-4106-A09D-35EA59C3A71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35580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4773" t="8486" r="20812" b="10130"/>
          <a:stretch/>
        </p:blipFill>
        <p:spPr>
          <a:xfrm>
            <a:off x="510639" y="0"/>
            <a:ext cx="10877797" cy="6691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8937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l="4383" t="8139" r="21201" b="23635"/>
          <a:stretch/>
        </p:blipFill>
        <p:spPr>
          <a:xfrm>
            <a:off x="0" y="249382"/>
            <a:ext cx="12227429" cy="6305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35764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l="4968" t="9005" r="20909" b="21904"/>
          <a:stretch/>
        </p:blipFill>
        <p:spPr>
          <a:xfrm>
            <a:off x="-1" y="0"/>
            <a:ext cx="12321289" cy="6460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08831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l="4773" t="8831" r="20909" b="22597"/>
          <a:stretch/>
        </p:blipFill>
        <p:spPr>
          <a:xfrm>
            <a:off x="0" y="0"/>
            <a:ext cx="12192000" cy="6327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0927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l="4870" t="8658" r="20909" b="5108"/>
          <a:stretch/>
        </p:blipFill>
        <p:spPr>
          <a:xfrm>
            <a:off x="736269" y="-2758"/>
            <a:ext cx="10497787" cy="6860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956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052272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Panorámica</PresentationFormat>
  <Paragraphs>0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Alfonso Bonilla Esmeral</dc:creator>
  <cp:lastModifiedBy>Alfonso Bonilla Esmeral</cp:lastModifiedBy>
  <cp:revision>1</cp:revision>
  <dcterms:created xsi:type="dcterms:W3CDTF">2018-08-30T20:06:02Z</dcterms:created>
  <dcterms:modified xsi:type="dcterms:W3CDTF">2018-08-30T20:06:48Z</dcterms:modified>
</cp:coreProperties>
</file>