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056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916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711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5900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305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432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566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279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290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6958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2828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3E156-03C1-4790-8123-C61F343C1F31}" type="datetimeFigureOut">
              <a:rPr lang="es-CO" smtClean="0"/>
              <a:t>13/07/2017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1C2DF-8838-4C98-B5F7-331EA9E8CF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351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44285" y="348343"/>
            <a:ext cx="11212285" cy="1045028"/>
          </a:xfrm>
          <a:prstGeom prst="rect">
            <a:avLst/>
          </a:prstGeom>
          <a:solidFill>
            <a:srgbClr val="FC92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/>
          <p:cNvSpPr txBox="1"/>
          <p:nvPr/>
        </p:nvSpPr>
        <p:spPr>
          <a:xfrm>
            <a:off x="1033670" y="636104"/>
            <a:ext cx="769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AUDIENCIA PÚBLICA DE RENDICIÓN DE CUENTAS 2017 –Invías-</a:t>
            </a:r>
            <a:endParaRPr lang="es-CO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3929" t="24477" r="24214" b="6753"/>
          <a:stretch/>
        </p:blipFill>
        <p:spPr>
          <a:xfrm>
            <a:off x="2702178" y="1681132"/>
            <a:ext cx="6896497" cy="485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8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44285" y="348343"/>
            <a:ext cx="11212285" cy="1045028"/>
          </a:xfrm>
          <a:prstGeom prst="rect">
            <a:avLst/>
          </a:prstGeom>
          <a:solidFill>
            <a:srgbClr val="FC92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/>
          <p:cNvSpPr txBox="1"/>
          <p:nvPr/>
        </p:nvSpPr>
        <p:spPr>
          <a:xfrm>
            <a:off x="1033670" y="636104"/>
            <a:ext cx="769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AUDIENCIA PÚBLICA DE RENDICIÓN DE CUENTAS 2017 –Invías-</a:t>
            </a:r>
            <a:endParaRPr lang="es-CO" sz="20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20928" t="17619" r="22287" b="6952"/>
          <a:stretch/>
        </p:blipFill>
        <p:spPr>
          <a:xfrm>
            <a:off x="2301619" y="1393371"/>
            <a:ext cx="7061044" cy="527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51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44285" y="348343"/>
            <a:ext cx="11212285" cy="1045028"/>
          </a:xfrm>
          <a:prstGeom prst="rect">
            <a:avLst/>
          </a:prstGeom>
          <a:solidFill>
            <a:srgbClr val="FC92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/>
          <p:cNvSpPr txBox="1"/>
          <p:nvPr/>
        </p:nvSpPr>
        <p:spPr>
          <a:xfrm>
            <a:off x="1033670" y="636104"/>
            <a:ext cx="769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AUDIENCIA PÚBLICA DE RENDICIÓN DE CUENTAS 2017 –Invías-</a:t>
            </a:r>
            <a:endParaRPr lang="es-CO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0928" t="17619" r="21857" b="11143"/>
          <a:stretch/>
        </p:blipFill>
        <p:spPr>
          <a:xfrm>
            <a:off x="2222105" y="1578492"/>
            <a:ext cx="7538121" cy="527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4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44285" y="348343"/>
            <a:ext cx="11212285" cy="1045028"/>
          </a:xfrm>
          <a:prstGeom prst="rect">
            <a:avLst/>
          </a:prstGeom>
          <a:solidFill>
            <a:srgbClr val="FC92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/>
          <p:cNvSpPr txBox="1"/>
          <p:nvPr/>
        </p:nvSpPr>
        <p:spPr>
          <a:xfrm>
            <a:off x="1033670" y="636104"/>
            <a:ext cx="769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AUDIENCIA PÚBLICA DE RENDICIÓN DE CUENTAS 2017 –Invías-</a:t>
            </a:r>
            <a:endParaRPr lang="es-CO" sz="20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21127" t="17864" r="22302" b="18005"/>
          <a:stretch/>
        </p:blipFill>
        <p:spPr>
          <a:xfrm>
            <a:off x="2004866" y="1729408"/>
            <a:ext cx="7695726" cy="490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43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44285" y="348343"/>
            <a:ext cx="11212285" cy="1045028"/>
          </a:xfrm>
          <a:prstGeom prst="rect">
            <a:avLst/>
          </a:prstGeom>
          <a:solidFill>
            <a:srgbClr val="FC92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/>
          <p:cNvSpPr txBox="1"/>
          <p:nvPr/>
        </p:nvSpPr>
        <p:spPr>
          <a:xfrm>
            <a:off x="1033670" y="636104"/>
            <a:ext cx="769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AUDIENCIA PÚBLICA DE RENDICIÓN DE CUENTAS 2017 –Invías-</a:t>
            </a:r>
            <a:endParaRPr lang="es-CO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1142" t="17619" r="23143" b="13810"/>
          <a:stretch/>
        </p:blipFill>
        <p:spPr>
          <a:xfrm>
            <a:off x="2055979" y="1681132"/>
            <a:ext cx="7266926" cy="503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255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45</Words>
  <Application>Microsoft Office PowerPoint</Application>
  <PresentationFormat>Panorámica</PresentationFormat>
  <Paragraphs>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Instituto Nacional de Vias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Varela Montenegro</dc:creator>
  <cp:lastModifiedBy>Adriana Varela Montenegro</cp:lastModifiedBy>
  <cp:revision>2</cp:revision>
  <dcterms:created xsi:type="dcterms:W3CDTF">2017-07-13T14:31:35Z</dcterms:created>
  <dcterms:modified xsi:type="dcterms:W3CDTF">2017-07-13T14:39:22Z</dcterms:modified>
</cp:coreProperties>
</file>