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57" r:id="rId3"/>
    <p:sldId id="282" r:id="rId4"/>
    <p:sldId id="283" r:id="rId5"/>
    <p:sldId id="284" r:id="rId6"/>
    <p:sldId id="285" r:id="rId7"/>
    <p:sldId id="286" r:id="rId8"/>
    <p:sldId id="261" r:id="rId9"/>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723F"/>
    <a:srgbClr val="D9723E"/>
    <a:srgbClr val="717171"/>
    <a:srgbClr val="4D4D4D"/>
    <a:srgbClr val="FF941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F8C01C-7E5E-4615-8A94-92D6BAD3BD0D}" v="9" dt="2023-06-29T16:22:54.77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6349" autoAdjust="0"/>
  </p:normalViewPr>
  <p:slideViewPr>
    <p:cSldViewPr snapToGrid="0">
      <p:cViewPr varScale="1">
        <p:scale>
          <a:sx n="60" d="100"/>
          <a:sy n="60" d="100"/>
        </p:scale>
        <p:origin x="96" y="1266"/>
      </p:cViewPr>
      <p:guideLst/>
    </p:cSldViewPr>
  </p:slideViewPr>
  <p:notesTextViewPr>
    <p:cViewPr>
      <p:scale>
        <a:sx n="1" d="1"/>
        <a:sy n="1" d="1"/>
      </p:scale>
      <p:origin x="0" y="0"/>
    </p:cViewPr>
  </p:notesTextViewPr>
  <p:notesViewPr>
    <p:cSldViewPr snapToGrid="0">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driana Varela Montenegro" userId="f9da6ce1-3440-48f0-bed2-f9e49cb1e8ce" providerId="ADAL" clId="{00F8C01C-7E5E-4615-8A94-92D6BAD3BD0D}"/>
    <pc:docChg chg="custSel addSld delSld modSld">
      <pc:chgData name="Adriana Varela Montenegro" userId="f9da6ce1-3440-48f0-bed2-f9e49cb1e8ce" providerId="ADAL" clId="{00F8C01C-7E5E-4615-8A94-92D6BAD3BD0D}" dt="2023-06-29T16:23:50.401" v="400" actId="1076"/>
      <pc:docMkLst>
        <pc:docMk/>
      </pc:docMkLst>
      <pc:sldChg chg="delSp modSp mod">
        <pc:chgData name="Adriana Varela Montenegro" userId="f9da6ce1-3440-48f0-bed2-f9e49cb1e8ce" providerId="ADAL" clId="{00F8C01C-7E5E-4615-8A94-92D6BAD3BD0D}" dt="2023-06-29T14:12:22.032" v="95" actId="478"/>
        <pc:sldMkLst>
          <pc:docMk/>
          <pc:sldMk cId="1482975956" sldId="257"/>
        </pc:sldMkLst>
        <pc:spChg chg="del">
          <ac:chgData name="Adriana Varela Montenegro" userId="f9da6ce1-3440-48f0-bed2-f9e49cb1e8ce" providerId="ADAL" clId="{00F8C01C-7E5E-4615-8A94-92D6BAD3BD0D}" dt="2023-06-29T14:12:22.032" v="95" actId="478"/>
          <ac:spMkLst>
            <pc:docMk/>
            <pc:sldMk cId="1482975956" sldId="257"/>
            <ac:spMk id="3" creationId="{97380D03-A58F-DCB1-20F1-83BA7634EAB2}"/>
          </ac:spMkLst>
        </pc:spChg>
        <pc:spChg chg="mod">
          <ac:chgData name="Adriana Varela Montenegro" userId="f9da6ce1-3440-48f0-bed2-f9e49cb1e8ce" providerId="ADAL" clId="{00F8C01C-7E5E-4615-8A94-92D6BAD3BD0D}" dt="2023-06-29T14:12:20.336" v="94" actId="20577"/>
          <ac:spMkLst>
            <pc:docMk/>
            <pc:sldMk cId="1482975956" sldId="257"/>
            <ac:spMk id="4" creationId="{3ED4369D-6414-318E-76F7-57BE0461DE33}"/>
          </ac:spMkLst>
        </pc:spChg>
      </pc:sldChg>
      <pc:sldChg chg="addSp delSp modSp mod">
        <pc:chgData name="Adriana Varela Montenegro" userId="f9da6ce1-3440-48f0-bed2-f9e49cb1e8ce" providerId="ADAL" clId="{00F8C01C-7E5E-4615-8A94-92D6BAD3BD0D}" dt="2023-06-29T15:44:48.077" v="213" actId="14100"/>
        <pc:sldMkLst>
          <pc:docMk/>
          <pc:sldMk cId="1924159274" sldId="282"/>
        </pc:sldMkLst>
        <pc:spChg chg="mod">
          <ac:chgData name="Adriana Varela Montenegro" userId="f9da6ce1-3440-48f0-bed2-f9e49cb1e8ce" providerId="ADAL" clId="{00F8C01C-7E5E-4615-8A94-92D6BAD3BD0D}" dt="2023-06-29T15:43:12.080" v="205" actId="20577"/>
          <ac:spMkLst>
            <pc:docMk/>
            <pc:sldMk cId="1924159274" sldId="282"/>
            <ac:spMk id="7" creationId="{1E990EDE-E12B-0C73-1B6A-3B4705159536}"/>
          </ac:spMkLst>
        </pc:spChg>
        <pc:graphicFrameChg chg="del">
          <ac:chgData name="Adriana Varela Montenegro" userId="f9da6ce1-3440-48f0-bed2-f9e49cb1e8ce" providerId="ADAL" clId="{00F8C01C-7E5E-4615-8A94-92D6BAD3BD0D}" dt="2023-06-29T15:33:35.921" v="130" actId="478"/>
          <ac:graphicFrameMkLst>
            <pc:docMk/>
            <pc:sldMk cId="1924159274" sldId="282"/>
            <ac:graphicFrameMk id="2" creationId="{28312BFB-EEC1-5A23-55D1-DCC5B8D9B387}"/>
          </ac:graphicFrameMkLst>
        </pc:graphicFrameChg>
        <pc:graphicFrameChg chg="add del mod">
          <ac:chgData name="Adriana Varela Montenegro" userId="f9da6ce1-3440-48f0-bed2-f9e49cb1e8ce" providerId="ADAL" clId="{00F8C01C-7E5E-4615-8A94-92D6BAD3BD0D}" dt="2023-06-29T15:44:37.915" v="208" actId="478"/>
          <ac:graphicFrameMkLst>
            <pc:docMk/>
            <pc:sldMk cId="1924159274" sldId="282"/>
            <ac:graphicFrameMk id="3" creationId="{8651C19D-F53F-4754-8636-A6F742576CAA}"/>
          </ac:graphicFrameMkLst>
        </pc:graphicFrameChg>
        <pc:graphicFrameChg chg="add mod">
          <ac:chgData name="Adriana Varela Montenegro" userId="f9da6ce1-3440-48f0-bed2-f9e49cb1e8ce" providerId="ADAL" clId="{00F8C01C-7E5E-4615-8A94-92D6BAD3BD0D}" dt="2023-06-29T15:44:48.077" v="213" actId="14100"/>
          <ac:graphicFrameMkLst>
            <pc:docMk/>
            <pc:sldMk cId="1924159274" sldId="282"/>
            <ac:graphicFrameMk id="5" creationId="{8651C19D-F53F-4754-8636-A6F742576CAA}"/>
          </ac:graphicFrameMkLst>
        </pc:graphicFrameChg>
      </pc:sldChg>
      <pc:sldChg chg="addSp delSp modSp add mod">
        <pc:chgData name="Adriana Varela Montenegro" userId="f9da6ce1-3440-48f0-bed2-f9e49cb1e8ce" providerId="ADAL" clId="{00F8C01C-7E5E-4615-8A94-92D6BAD3BD0D}" dt="2023-06-29T16:15:17.228" v="333" actId="1076"/>
        <pc:sldMkLst>
          <pc:docMk/>
          <pc:sldMk cId="2065753486" sldId="283"/>
        </pc:sldMkLst>
        <pc:spChg chg="mod">
          <ac:chgData name="Adriana Varela Montenegro" userId="f9da6ce1-3440-48f0-bed2-f9e49cb1e8ce" providerId="ADAL" clId="{00F8C01C-7E5E-4615-8A94-92D6BAD3BD0D}" dt="2023-06-29T15:45:53.765" v="307" actId="20577"/>
          <ac:spMkLst>
            <pc:docMk/>
            <pc:sldMk cId="2065753486" sldId="283"/>
            <ac:spMk id="7" creationId="{1E990EDE-E12B-0C73-1B6A-3B4705159536}"/>
          </ac:spMkLst>
        </pc:spChg>
        <pc:graphicFrameChg chg="add mod">
          <ac:chgData name="Adriana Varela Montenegro" userId="f9da6ce1-3440-48f0-bed2-f9e49cb1e8ce" providerId="ADAL" clId="{00F8C01C-7E5E-4615-8A94-92D6BAD3BD0D}" dt="2023-06-29T16:15:17.228" v="333" actId="1076"/>
          <ac:graphicFrameMkLst>
            <pc:docMk/>
            <pc:sldMk cId="2065753486" sldId="283"/>
            <ac:graphicFrameMk id="2" creationId="{45F160BB-01E9-BBA5-5702-33998FCD8D32}"/>
          </ac:graphicFrameMkLst>
        </pc:graphicFrameChg>
        <pc:graphicFrameChg chg="del">
          <ac:chgData name="Adriana Varela Montenegro" userId="f9da6ce1-3440-48f0-bed2-f9e49cb1e8ce" providerId="ADAL" clId="{00F8C01C-7E5E-4615-8A94-92D6BAD3BD0D}" dt="2023-06-29T15:45:57.193" v="308" actId="478"/>
          <ac:graphicFrameMkLst>
            <pc:docMk/>
            <pc:sldMk cId="2065753486" sldId="283"/>
            <ac:graphicFrameMk id="5" creationId="{8651C19D-F53F-4754-8636-A6F742576CAA}"/>
          </ac:graphicFrameMkLst>
        </pc:graphicFrameChg>
      </pc:sldChg>
      <pc:sldChg chg="del">
        <pc:chgData name="Adriana Varela Montenegro" userId="f9da6ce1-3440-48f0-bed2-f9e49cb1e8ce" providerId="ADAL" clId="{00F8C01C-7E5E-4615-8A94-92D6BAD3BD0D}" dt="2023-06-29T14:25:00.248" v="96" actId="47"/>
        <pc:sldMkLst>
          <pc:docMk/>
          <pc:sldMk cId="3381714210" sldId="283"/>
        </pc:sldMkLst>
      </pc:sldChg>
      <pc:sldChg chg="del">
        <pc:chgData name="Adriana Varela Montenegro" userId="f9da6ce1-3440-48f0-bed2-f9e49cb1e8ce" providerId="ADAL" clId="{00F8C01C-7E5E-4615-8A94-92D6BAD3BD0D}" dt="2023-06-29T14:25:00.248" v="96" actId="47"/>
        <pc:sldMkLst>
          <pc:docMk/>
          <pc:sldMk cId="2721175251" sldId="284"/>
        </pc:sldMkLst>
      </pc:sldChg>
      <pc:sldChg chg="addSp delSp modSp add mod">
        <pc:chgData name="Adriana Varela Montenegro" userId="f9da6ce1-3440-48f0-bed2-f9e49cb1e8ce" providerId="ADAL" clId="{00F8C01C-7E5E-4615-8A94-92D6BAD3BD0D}" dt="2023-06-29T16:15:11.388" v="331" actId="14100"/>
        <pc:sldMkLst>
          <pc:docMk/>
          <pc:sldMk cId="3359951706" sldId="284"/>
        </pc:sldMkLst>
        <pc:spChg chg="mod">
          <ac:chgData name="Adriana Varela Montenegro" userId="f9da6ce1-3440-48f0-bed2-f9e49cb1e8ce" providerId="ADAL" clId="{00F8C01C-7E5E-4615-8A94-92D6BAD3BD0D}" dt="2023-06-29T16:14:58.715" v="325" actId="20577"/>
          <ac:spMkLst>
            <pc:docMk/>
            <pc:sldMk cId="3359951706" sldId="284"/>
            <ac:spMk id="7" creationId="{1E990EDE-E12B-0C73-1B6A-3B4705159536}"/>
          </ac:spMkLst>
        </pc:spChg>
        <pc:graphicFrameChg chg="del">
          <ac:chgData name="Adriana Varela Montenegro" userId="f9da6ce1-3440-48f0-bed2-f9e49cb1e8ce" providerId="ADAL" clId="{00F8C01C-7E5E-4615-8A94-92D6BAD3BD0D}" dt="2023-06-29T16:15:00.863" v="326" actId="478"/>
          <ac:graphicFrameMkLst>
            <pc:docMk/>
            <pc:sldMk cId="3359951706" sldId="284"/>
            <ac:graphicFrameMk id="2" creationId="{45F160BB-01E9-BBA5-5702-33998FCD8D32}"/>
          </ac:graphicFrameMkLst>
        </pc:graphicFrameChg>
        <pc:graphicFrameChg chg="add mod">
          <ac:chgData name="Adriana Varela Montenegro" userId="f9da6ce1-3440-48f0-bed2-f9e49cb1e8ce" providerId="ADAL" clId="{00F8C01C-7E5E-4615-8A94-92D6BAD3BD0D}" dt="2023-06-29T16:15:11.388" v="331" actId="14100"/>
          <ac:graphicFrameMkLst>
            <pc:docMk/>
            <pc:sldMk cId="3359951706" sldId="284"/>
            <ac:graphicFrameMk id="3" creationId="{053C760D-3972-A4C2-A22E-C1F943C34CF4}"/>
          </ac:graphicFrameMkLst>
        </pc:graphicFrameChg>
      </pc:sldChg>
      <pc:sldChg chg="addSp delSp modSp add mod">
        <pc:chgData name="Adriana Varela Montenegro" userId="f9da6ce1-3440-48f0-bed2-f9e49cb1e8ce" providerId="ADAL" clId="{00F8C01C-7E5E-4615-8A94-92D6BAD3BD0D}" dt="2023-06-29T16:16:57.707" v="358" actId="20577"/>
        <pc:sldMkLst>
          <pc:docMk/>
          <pc:sldMk cId="494579411" sldId="285"/>
        </pc:sldMkLst>
        <pc:spChg chg="mod">
          <ac:chgData name="Adriana Varela Montenegro" userId="f9da6ce1-3440-48f0-bed2-f9e49cb1e8ce" providerId="ADAL" clId="{00F8C01C-7E5E-4615-8A94-92D6BAD3BD0D}" dt="2023-06-29T16:16:57.707" v="358" actId="20577"/>
          <ac:spMkLst>
            <pc:docMk/>
            <pc:sldMk cId="494579411" sldId="285"/>
            <ac:spMk id="7" creationId="{1E990EDE-E12B-0C73-1B6A-3B4705159536}"/>
          </ac:spMkLst>
        </pc:spChg>
        <pc:graphicFrameChg chg="add mod">
          <ac:chgData name="Adriana Varela Montenegro" userId="f9da6ce1-3440-48f0-bed2-f9e49cb1e8ce" providerId="ADAL" clId="{00F8C01C-7E5E-4615-8A94-92D6BAD3BD0D}" dt="2023-06-29T16:16:48.515" v="339" actId="1076"/>
          <ac:graphicFrameMkLst>
            <pc:docMk/>
            <pc:sldMk cId="494579411" sldId="285"/>
            <ac:graphicFrameMk id="2" creationId="{3F868AD2-6C4A-9BF5-2AE2-1C1CA920B1B6}"/>
          </ac:graphicFrameMkLst>
        </pc:graphicFrameChg>
        <pc:graphicFrameChg chg="del">
          <ac:chgData name="Adriana Varela Montenegro" userId="f9da6ce1-3440-48f0-bed2-f9e49cb1e8ce" providerId="ADAL" clId="{00F8C01C-7E5E-4615-8A94-92D6BAD3BD0D}" dt="2023-06-29T16:16:44.247" v="335" actId="478"/>
          <ac:graphicFrameMkLst>
            <pc:docMk/>
            <pc:sldMk cId="494579411" sldId="285"/>
            <ac:graphicFrameMk id="3" creationId="{053C760D-3972-A4C2-A22E-C1F943C34CF4}"/>
          </ac:graphicFrameMkLst>
        </pc:graphicFrameChg>
      </pc:sldChg>
      <pc:sldChg chg="del">
        <pc:chgData name="Adriana Varela Montenegro" userId="f9da6ce1-3440-48f0-bed2-f9e49cb1e8ce" providerId="ADAL" clId="{00F8C01C-7E5E-4615-8A94-92D6BAD3BD0D}" dt="2023-06-29T14:25:00.248" v="96" actId="47"/>
        <pc:sldMkLst>
          <pc:docMk/>
          <pc:sldMk cId="2396078266" sldId="285"/>
        </pc:sldMkLst>
      </pc:sldChg>
      <pc:sldChg chg="del">
        <pc:chgData name="Adriana Varela Montenegro" userId="f9da6ce1-3440-48f0-bed2-f9e49cb1e8ce" providerId="ADAL" clId="{00F8C01C-7E5E-4615-8A94-92D6BAD3BD0D}" dt="2023-06-29T14:25:00.248" v="96" actId="47"/>
        <pc:sldMkLst>
          <pc:docMk/>
          <pc:sldMk cId="270221594" sldId="286"/>
        </pc:sldMkLst>
      </pc:sldChg>
      <pc:sldChg chg="addSp delSp modSp add mod">
        <pc:chgData name="Adriana Varela Montenegro" userId="f9da6ce1-3440-48f0-bed2-f9e49cb1e8ce" providerId="ADAL" clId="{00F8C01C-7E5E-4615-8A94-92D6BAD3BD0D}" dt="2023-06-29T16:23:50.401" v="400" actId="1076"/>
        <pc:sldMkLst>
          <pc:docMk/>
          <pc:sldMk cId="3354355784" sldId="286"/>
        </pc:sldMkLst>
        <pc:spChg chg="add mod">
          <ac:chgData name="Adriana Varela Montenegro" userId="f9da6ce1-3440-48f0-bed2-f9e49cb1e8ce" providerId="ADAL" clId="{00F8C01C-7E5E-4615-8A94-92D6BAD3BD0D}" dt="2023-06-29T16:23:50.401" v="400" actId="1076"/>
          <ac:spMkLst>
            <pc:docMk/>
            <pc:sldMk cId="3354355784" sldId="286"/>
            <ac:spMk id="6" creationId="{489F958F-B16D-03B8-3B92-AF37DECAB5B8}"/>
          </ac:spMkLst>
        </pc:spChg>
        <pc:spChg chg="mod">
          <ac:chgData name="Adriana Varela Montenegro" userId="f9da6ce1-3440-48f0-bed2-f9e49cb1e8ce" providerId="ADAL" clId="{00F8C01C-7E5E-4615-8A94-92D6BAD3BD0D}" dt="2023-06-29T16:17:18.691" v="385" actId="20577"/>
          <ac:spMkLst>
            <pc:docMk/>
            <pc:sldMk cId="3354355784" sldId="286"/>
            <ac:spMk id="7" creationId="{1E990EDE-E12B-0C73-1B6A-3B4705159536}"/>
          </ac:spMkLst>
        </pc:spChg>
        <pc:graphicFrameChg chg="del">
          <ac:chgData name="Adriana Varela Montenegro" userId="f9da6ce1-3440-48f0-bed2-f9e49cb1e8ce" providerId="ADAL" clId="{00F8C01C-7E5E-4615-8A94-92D6BAD3BD0D}" dt="2023-06-29T16:17:20.728" v="386" actId="478"/>
          <ac:graphicFrameMkLst>
            <pc:docMk/>
            <pc:sldMk cId="3354355784" sldId="286"/>
            <ac:graphicFrameMk id="2" creationId="{3F868AD2-6C4A-9BF5-2AE2-1C1CA920B1B6}"/>
          </ac:graphicFrameMkLst>
        </pc:graphicFrameChg>
        <pc:graphicFrameChg chg="add del mod">
          <ac:chgData name="Adriana Varela Montenegro" userId="f9da6ce1-3440-48f0-bed2-f9e49cb1e8ce" providerId="ADAL" clId="{00F8C01C-7E5E-4615-8A94-92D6BAD3BD0D}" dt="2023-06-29T16:22:54.775" v="388"/>
          <ac:graphicFrameMkLst>
            <pc:docMk/>
            <pc:sldMk cId="3354355784" sldId="286"/>
            <ac:graphicFrameMk id="3" creationId="{19F560E5-269C-3689-2D2B-78847DDDA974}"/>
          </ac:graphicFrameMkLst>
        </pc:graphicFrameChg>
      </pc:sldChg>
      <pc:sldChg chg="del">
        <pc:chgData name="Adriana Varela Montenegro" userId="f9da6ce1-3440-48f0-bed2-f9e49cb1e8ce" providerId="ADAL" clId="{00F8C01C-7E5E-4615-8A94-92D6BAD3BD0D}" dt="2023-06-29T14:25:00.248" v="96" actId="47"/>
        <pc:sldMkLst>
          <pc:docMk/>
          <pc:sldMk cId="1358293003" sldId="287"/>
        </pc:sldMkLst>
      </pc:sldChg>
      <pc:sldChg chg="del">
        <pc:chgData name="Adriana Varela Montenegro" userId="f9da6ce1-3440-48f0-bed2-f9e49cb1e8ce" providerId="ADAL" clId="{00F8C01C-7E5E-4615-8A94-92D6BAD3BD0D}" dt="2023-06-29T14:25:00.248" v="96" actId="47"/>
        <pc:sldMkLst>
          <pc:docMk/>
          <pc:sldMk cId="4114943548" sldId="288"/>
        </pc:sldMkLst>
      </pc:sldChg>
      <pc:sldChg chg="del">
        <pc:chgData name="Adriana Varela Montenegro" userId="f9da6ce1-3440-48f0-bed2-f9e49cb1e8ce" providerId="ADAL" clId="{00F8C01C-7E5E-4615-8A94-92D6BAD3BD0D}" dt="2023-06-29T14:25:00.248" v="96" actId="47"/>
        <pc:sldMkLst>
          <pc:docMk/>
          <pc:sldMk cId="833528163" sldId="289"/>
        </pc:sldMkLst>
      </pc:sldChg>
      <pc:sldChg chg="del">
        <pc:chgData name="Adriana Varela Montenegro" userId="f9da6ce1-3440-48f0-bed2-f9e49cb1e8ce" providerId="ADAL" clId="{00F8C01C-7E5E-4615-8A94-92D6BAD3BD0D}" dt="2023-06-29T14:25:00.248" v="96" actId="47"/>
        <pc:sldMkLst>
          <pc:docMk/>
          <pc:sldMk cId="2499064131" sldId="291"/>
        </pc:sldMkLst>
      </pc:sldChg>
      <pc:sldChg chg="del">
        <pc:chgData name="Adriana Varela Montenegro" userId="f9da6ce1-3440-48f0-bed2-f9e49cb1e8ce" providerId="ADAL" clId="{00F8C01C-7E5E-4615-8A94-92D6BAD3BD0D}" dt="2023-06-29T14:25:00.248" v="96" actId="47"/>
        <pc:sldMkLst>
          <pc:docMk/>
          <pc:sldMk cId="2652981688" sldId="292"/>
        </pc:sldMkLst>
      </pc:sldChg>
      <pc:sldChg chg="del">
        <pc:chgData name="Adriana Varela Montenegro" userId="f9da6ce1-3440-48f0-bed2-f9e49cb1e8ce" providerId="ADAL" clId="{00F8C01C-7E5E-4615-8A94-92D6BAD3BD0D}" dt="2023-06-29T14:25:00.248" v="96" actId="47"/>
        <pc:sldMkLst>
          <pc:docMk/>
          <pc:sldMk cId="1614969636" sldId="293"/>
        </pc:sldMkLst>
      </pc:sldChg>
      <pc:sldChg chg="del">
        <pc:chgData name="Adriana Varela Montenegro" userId="f9da6ce1-3440-48f0-bed2-f9e49cb1e8ce" providerId="ADAL" clId="{00F8C01C-7E5E-4615-8A94-92D6BAD3BD0D}" dt="2023-06-29T14:25:00.248" v="96" actId="47"/>
        <pc:sldMkLst>
          <pc:docMk/>
          <pc:sldMk cId="2319598819" sldId="294"/>
        </pc:sldMkLst>
      </pc:sldChg>
      <pc:sldChg chg="del">
        <pc:chgData name="Adriana Varela Montenegro" userId="f9da6ce1-3440-48f0-bed2-f9e49cb1e8ce" providerId="ADAL" clId="{00F8C01C-7E5E-4615-8A94-92D6BAD3BD0D}" dt="2023-06-29T14:25:00.248" v="96" actId="47"/>
        <pc:sldMkLst>
          <pc:docMk/>
          <pc:sldMk cId="3544449754" sldId="296"/>
        </pc:sldMkLst>
      </pc:sldChg>
      <pc:sldChg chg="del">
        <pc:chgData name="Adriana Varela Montenegro" userId="f9da6ce1-3440-48f0-bed2-f9e49cb1e8ce" providerId="ADAL" clId="{00F8C01C-7E5E-4615-8A94-92D6BAD3BD0D}" dt="2023-06-29T14:25:00.248" v="96" actId="47"/>
        <pc:sldMkLst>
          <pc:docMk/>
          <pc:sldMk cId="1594485717" sldId="297"/>
        </pc:sldMkLst>
      </pc:sldChg>
      <pc:sldChg chg="del">
        <pc:chgData name="Adriana Varela Montenegro" userId="f9da6ce1-3440-48f0-bed2-f9e49cb1e8ce" providerId="ADAL" clId="{00F8C01C-7E5E-4615-8A94-92D6BAD3BD0D}" dt="2023-06-29T14:25:00.248" v="96" actId="47"/>
        <pc:sldMkLst>
          <pc:docMk/>
          <pc:sldMk cId="2673344018" sldId="298"/>
        </pc:sldMkLst>
      </pc:sldChg>
      <pc:sldChg chg="del">
        <pc:chgData name="Adriana Varela Montenegro" userId="f9da6ce1-3440-48f0-bed2-f9e49cb1e8ce" providerId="ADAL" clId="{00F8C01C-7E5E-4615-8A94-92D6BAD3BD0D}" dt="2023-06-29T14:25:00.248" v="96" actId="47"/>
        <pc:sldMkLst>
          <pc:docMk/>
          <pc:sldMk cId="1444527430" sldId="300"/>
        </pc:sldMkLst>
      </pc:sldChg>
      <pc:sldChg chg="del">
        <pc:chgData name="Adriana Varela Montenegro" userId="f9da6ce1-3440-48f0-bed2-f9e49cb1e8ce" providerId="ADAL" clId="{00F8C01C-7E5E-4615-8A94-92D6BAD3BD0D}" dt="2023-06-29T14:25:00.248" v="96" actId="47"/>
        <pc:sldMkLst>
          <pc:docMk/>
          <pc:sldMk cId="266050656" sldId="301"/>
        </pc:sldMkLst>
      </pc:sldChg>
      <pc:sldChg chg="del">
        <pc:chgData name="Adriana Varela Montenegro" userId="f9da6ce1-3440-48f0-bed2-f9e49cb1e8ce" providerId="ADAL" clId="{00F8C01C-7E5E-4615-8A94-92D6BAD3BD0D}" dt="2023-06-29T14:25:00.248" v="96" actId="47"/>
        <pc:sldMkLst>
          <pc:docMk/>
          <pc:sldMk cId="4072929714" sldId="302"/>
        </pc:sldMkLst>
      </pc:sldChg>
      <pc:sldChg chg="del">
        <pc:chgData name="Adriana Varela Montenegro" userId="f9da6ce1-3440-48f0-bed2-f9e49cb1e8ce" providerId="ADAL" clId="{00F8C01C-7E5E-4615-8A94-92D6BAD3BD0D}" dt="2023-06-29T14:25:00.248" v="96" actId="47"/>
        <pc:sldMkLst>
          <pc:docMk/>
          <pc:sldMk cId="2797304863" sldId="303"/>
        </pc:sldMkLst>
      </pc:sldChg>
      <pc:sldChg chg="del">
        <pc:chgData name="Adriana Varela Montenegro" userId="f9da6ce1-3440-48f0-bed2-f9e49cb1e8ce" providerId="ADAL" clId="{00F8C01C-7E5E-4615-8A94-92D6BAD3BD0D}" dt="2023-06-29T14:25:00.248" v="96" actId="47"/>
        <pc:sldMkLst>
          <pc:docMk/>
          <pc:sldMk cId="874679836" sldId="304"/>
        </pc:sldMkLst>
      </pc:sldChg>
      <pc:sldChg chg="del">
        <pc:chgData name="Adriana Varela Montenegro" userId="f9da6ce1-3440-48f0-bed2-f9e49cb1e8ce" providerId="ADAL" clId="{00F8C01C-7E5E-4615-8A94-92D6BAD3BD0D}" dt="2023-06-29T14:25:00.248" v="96" actId="47"/>
        <pc:sldMkLst>
          <pc:docMk/>
          <pc:sldMk cId="2522867996" sldId="305"/>
        </pc:sldMkLst>
      </pc:sldChg>
      <pc:sldChg chg="del">
        <pc:chgData name="Adriana Varela Montenegro" userId="f9da6ce1-3440-48f0-bed2-f9e49cb1e8ce" providerId="ADAL" clId="{00F8C01C-7E5E-4615-8A94-92D6BAD3BD0D}" dt="2023-06-29T14:25:00.248" v="96" actId="47"/>
        <pc:sldMkLst>
          <pc:docMk/>
          <pc:sldMk cId="3453315473" sldId="306"/>
        </pc:sldMkLst>
      </pc:sldChg>
      <pc:sldChg chg="del">
        <pc:chgData name="Adriana Varela Montenegro" userId="f9da6ce1-3440-48f0-bed2-f9e49cb1e8ce" providerId="ADAL" clId="{00F8C01C-7E5E-4615-8A94-92D6BAD3BD0D}" dt="2023-06-29T14:25:00.248" v="96" actId="47"/>
        <pc:sldMkLst>
          <pc:docMk/>
          <pc:sldMk cId="156398926" sldId="307"/>
        </pc:sldMkLst>
      </pc:sldChg>
      <pc:sldChg chg="del">
        <pc:chgData name="Adriana Varela Montenegro" userId="f9da6ce1-3440-48f0-bed2-f9e49cb1e8ce" providerId="ADAL" clId="{00F8C01C-7E5E-4615-8A94-92D6BAD3BD0D}" dt="2023-06-29T14:25:00.248" v="96" actId="47"/>
        <pc:sldMkLst>
          <pc:docMk/>
          <pc:sldMk cId="3375497711" sldId="308"/>
        </pc:sldMkLst>
      </pc:sldChg>
      <pc:sldChg chg="del">
        <pc:chgData name="Adriana Varela Montenegro" userId="f9da6ce1-3440-48f0-bed2-f9e49cb1e8ce" providerId="ADAL" clId="{00F8C01C-7E5E-4615-8A94-92D6BAD3BD0D}" dt="2023-06-29T14:25:00.248" v="96" actId="47"/>
        <pc:sldMkLst>
          <pc:docMk/>
          <pc:sldMk cId="4072686980" sldId="309"/>
        </pc:sldMkLst>
      </pc:sldChg>
      <pc:sldChg chg="del">
        <pc:chgData name="Adriana Varela Montenegro" userId="f9da6ce1-3440-48f0-bed2-f9e49cb1e8ce" providerId="ADAL" clId="{00F8C01C-7E5E-4615-8A94-92D6BAD3BD0D}" dt="2023-06-29T14:25:00.248" v="96" actId="47"/>
        <pc:sldMkLst>
          <pc:docMk/>
          <pc:sldMk cId="253533295" sldId="310"/>
        </pc:sldMkLst>
      </pc:sldChg>
      <pc:sldChg chg="del">
        <pc:chgData name="Adriana Varela Montenegro" userId="f9da6ce1-3440-48f0-bed2-f9e49cb1e8ce" providerId="ADAL" clId="{00F8C01C-7E5E-4615-8A94-92D6BAD3BD0D}" dt="2023-06-29T14:25:00.248" v="96" actId="47"/>
        <pc:sldMkLst>
          <pc:docMk/>
          <pc:sldMk cId="1693761941" sldId="311"/>
        </pc:sldMkLst>
      </pc:sldChg>
      <pc:sldChg chg="del">
        <pc:chgData name="Adriana Varela Montenegro" userId="f9da6ce1-3440-48f0-bed2-f9e49cb1e8ce" providerId="ADAL" clId="{00F8C01C-7E5E-4615-8A94-92D6BAD3BD0D}" dt="2023-06-29T14:25:00.248" v="96" actId="47"/>
        <pc:sldMkLst>
          <pc:docMk/>
          <pc:sldMk cId="2354067247" sldId="312"/>
        </pc:sldMkLst>
      </pc:sldChg>
      <pc:sldChg chg="del">
        <pc:chgData name="Adriana Varela Montenegro" userId="f9da6ce1-3440-48f0-bed2-f9e49cb1e8ce" providerId="ADAL" clId="{00F8C01C-7E5E-4615-8A94-92D6BAD3BD0D}" dt="2023-06-29T14:25:00.248" v="96" actId="47"/>
        <pc:sldMkLst>
          <pc:docMk/>
          <pc:sldMk cId="248560467" sldId="313"/>
        </pc:sldMkLst>
      </pc:sldChg>
      <pc:sldChg chg="del">
        <pc:chgData name="Adriana Varela Montenegro" userId="f9da6ce1-3440-48f0-bed2-f9e49cb1e8ce" providerId="ADAL" clId="{00F8C01C-7E5E-4615-8A94-92D6BAD3BD0D}" dt="2023-06-29T14:25:00.248" v="96" actId="47"/>
        <pc:sldMkLst>
          <pc:docMk/>
          <pc:sldMk cId="3442170571" sldId="31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Libro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about:blank"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Libro2"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Libro2"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Grupos de valor participantes</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s-CO"/>
        </a:p>
      </c:txPr>
    </c:title>
    <c:autoTitleDeleted val="0"/>
    <c:pivotFmts>
      <c:pivotFmt>
        <c:idx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Total</c:v>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Lit>
              <c:ptCount val="7"/>
              <c:pt idx="0">
                <c:v>Academia (universidades, colegios e instituciones  públicas y privadas)            </c:v>
              </c:pt>
              <c:pt idx="1">
                <c:v>Beneficiarios del área de influencia de los proyectos </c:v>
              </c:pt>
              <c:pt idx="2">
                <c:v>Empresas privadas</c:v>
              </c:pt>
              <c:pt idx="3">
                <c:v>Entidades públicas        </c:v>
              </c:pt>
              <c:pt idx="4">
                <c:v>Gremios (transportadores, agricultores, ingeniería, turismo, comercio, entre otros)             </c:v>
              </c:pt>
              <c:pt idx="5">
                <c:v>Otros</c:v>
              </c:pt>
              <c:pt idx="6">
                <c:v>Usuarios de la red vial carretera primaria y terciaria o redes marítima, fluvial y férrea            </c:v>
              </c:pt>
            </c:strLit>
          </c:cat>
          <c:val>
            <c:numLit>
              <c:formatCode>General</c:formatCode>
              <c:ptCount val="7"/>
              <c:pt idx="0">
                <c:v>1</c:v>
              </c:pt>
              <c:pt idx="1">
                <c:v>3</c:v>
              </c:pt>
              <c:pt idx="2">
                <c:v>7</c:v>
              </c:pt>
              <c:pt idx="3">
                <c:v>1</c:v>
              </c:pt>
              <c:pt idx="4">
                <c:v>3</c:v>
              </c:pt>
              <c:pt idx="5">
                <c:v>5</c:v>
              </c:pt>
              <c:pt idx="6">
                <c:v>10</c:v>
              </c:pt>
            </c:numLit>
          </c:val>
          <c:extLst>
            <c:ext xmlns:c16="http://schemas.microsoft.com/office/drawing/2014/chart" uri="{C3380CC4-5D6E-409C-BE32-E72D297353CC}">
              <c16:uniqueId val="{00000000-4452-4E24-BDD5-73D9F1B6B058}"/>
            </c:ext>
          </c:extLst>
        </c:ser>
        <c:dLbls>
          <c:dLblPos val="outEnd"/>
          <c:showLegendKey val="0"/>
          <c:showVal val="1"/>
          <c:showCatName val="0"/>
          <c:showSerName val="0"/>
          <c:showPercent val="0"/>
          <c:showBubbleSize val="0"/>
        </c:dLbls>
        <c:gapWidth val="100"/>
        <c:overlap val="-24"/>
        <c:axId val="1280111392"/>
        <c:axId val="1280107232"/>
      </c:barChart>
      <c:catAx>
        <c:axId val="128011139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crossAx val="1280107232"/>
        <c:crosses val="autoZero"/>
        <c:auto val="1"/>
        <c:lblAlgn val="ctr"/>
        <c:lblOffset val="100"/>
        <c:noMultiLvlLbl val="0"/>
      </c:catAx>
      <c:valAx>
        <c:axId val="128010723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crossAx val="12801113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s-CO"/>
              <a:t>Intervenciones de mejoramiento en vías terciarias</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Hoja1!$B$18:$B$23</c:f>
              <c:strCache>
                <c:ptCount val="6"/>
                <c:pt idx="0">
                  <c:v>Totalmente deacuerdo</c:v>
                </c:pt>
                <c:pt idx="1">
                  <c:v>De acuerdo</c:v>
                </c:pt>
                <c:pt idx="2">
                  <c:v>Neutral</c:v>
                </c:pt>
                <c:pt idx="3">
                  <c:v>En desacuerdo</c:v>
                </c:pt>
                <c:pt idx="4">
                  <c:v>Totalmente en desacuerdo</c:v>
                </c:pt>
                <c:pt idx="5">
                  <c:v>No responde</c:v>
                </c:pt>
              </c:strCache>
            </c:strRef>
          </c:cat>
          <c:val>
            <c:numRef>
              <c:f>Hoja1!$C$18:$C$23</c:f>
              <c:numCache>
                <c:formatCode>General</c:formatCode>
                <c:ptCount val="6"/>
                <c:pt idx="0">
                  <c:v>10</c:v>
                </c:pt>
                <c:pt idx="1">
                  <c:v>10</c:v>
                </c:pt>
                <c:pt idx="2">
                  <c:v>7</c:v>
                </c:pt>
                <c:pt idx="3">
                  <c:v>0</c:v>
                </c:pt>
                <c:pt idx="4">
                  <c:v>2</c:v>
                </c:pt>
                <c:pt idx="5">
                  <c:v>1</c:v>
                </c:pt>
              </c:numCache>
            </c:numRef>
          </c:val>
          <c:extLst>
            <c:ext xmlns:c16="http://schemas.microsoft.com/office/drawing/2014/chart" uri="{C3380CC4-5D6E-409C-BE32-E72D297353CC}">
              <c16:uniqueId val="{00000000-D398-40CB-B76C-CA95C363F66E}"/>
            </c:ext>
          </c:extLst>
        </c:ser>
        <c:dLbls>
          <c:dLblPos val="outEnd"/>
          <c:showLegendKey val="0"/>
          <c:showVal val="1"/>
          <c:showCatName val="0"/>
          <c:showSerName val="0"/>
          <c:showPercent val="0"/>
          <c:showBubbleSize val="0"/>
        </c:dLbls>
        <c:gapWidth val="100"/>
        <c:overlap val="-24"/>
        <c:axId val="1292684128"/>
        <c:axId val="1292674144"/>
      </c:barChart>
      <c:catAx>
        <c:axId val="129268412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292674144"/>
        <c:crosses val="autoZero"/>
        <c:auto val="1"/>
        <c:lblAlgn val="ctr"/>
        <c:lblOffset val="100"/>
        <c:noMultiLvlLbl val="0"/>
      </c:catAx>
      <c:valAx>
        <c:axId val="1292674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2926841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s-CO"/>
              <a:t>Intervenciones de mantenimiento en vías terciarias</a:t>
            </a:r>
          </a:p>
          <a:p>
            <a:pPr>
              <a:defRPr/>
            </a:pPr>
            <a:endParaRPr lang="es-CO"/>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s-CO"/>
        </a:p>
      </c:txPr>
    </c:title>
    <c:autoTitleDeleted val="0"/>
    <c:plotArea>
      <c:layout/>
      <c:barChart>
        <c:barDir val="col"/>
        <c:grouping val="clustered"/>
        <c:varyColors val="0"/>
        <c:ser>
          <c:idx val="0"/>
          <c:order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Hoja1!$B$26:$B$31</c:f>
              <c:strCache>
                <c:ptCount val="6"/>
                <c:pt idx="0">
                  <c:v>Totalmente deacuerdo</c:v>
                </c:pt>
                <c:pt idx="1">
                  <c:v>De acuerdo</c:v>
                </c:pt>
                <c:pt idx="2">
                  <c:v>Neutral</c:v>
                </c:pt>
                <c:pt idx="3">
                  <c:v>En desacuerdo</c:v>
                </c:pt>
                <c:pt idx="4">
                  <c:v>Totalmente en desacuerdo</c:v>
                </c:pt>
                <c:pt idx="5">
                  <c:v>No responde</c:v>
                </c:pt>
              </c:strCache>
            </c:strRef>
          </c:cat>
          <c:val>
            <c:numRef>
              <c:f>Hoja1!$C$26:$C$31</c:f>
              <c:numCache>
                <c:formatCode>General</c:formatCode>
                <c:ptCount val="6"/>
                <c:pt idx="0">
                  <c:v>7</c:v>
                </c:pt>
                <c:pt idx="1">
                  <c:v>9</c:v>
                </c:pt>
                <c:pt idx="2">
                  <c:v>11</c:v>
                </c:pt>
                <c:pt idx="3">
                  <c:v>1</c:v>
                </c:pt>
                <c:pt idx="4">
                  <c:v>1</c:v>
                </c:pt>
                <c:pt idx="5">
                  <c:v>1</c:v>
                </c:pt>
              </c:numCache>
            </c:numRef>
          </c:val>
          <c:extLst>
            <c:ext xmlns:c16="http://schemas.microsoft.com/office/drawing/2014/chart" uri="{C3380CC4-5D6E-409C-BE32-E72D297353CC}">
              <c16:uniqueId val="{00000000-EF9E-4AFD-B2D4-65543EF58D68}"/>
            </c:ext>
          </c:extLst>
        </c:ser>
        <c:dLbls>
          <c:dLblPos val="outEnd"/>
          <c:showLegendKey val="0"/>
          <c:showVal val="1"/>
          <c:showCatName val="0"/>
          <c:showSerName val="0"/>
          <c:showPercent val="0"/>
          <c:showBubbleSize val="0"/>
        </c:dLbls>
        <c:gapWidth val="100"/>
        <c:overlap val="-24"/>
        <c:axId val="936577968"/>
        <c:axId val="936578384"/>
      </c:barChart>
      <c:catAx>
        <c:axId val="93657796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crossAx val="936578384"/>
        <c:crosses val="autoZero"/>
        <c:auto val="1"/>
        <c:lblAlgn val="ctr"/>
        <c:lblOffset val="100"/>
        <c:noMultiLvlLbl val="0"/>
      </c:catAx>
      <c:valAx>
        <c:axId val="93657838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crossAx val="9365779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s-CO"/>
              <a:t>Intervenciones</a:t>
            </a:r>
            <a:r>
              <a:rPr lang="es-CO" baseline="0"/>
              <a:t> en vías fluviales</a:t>
            </a:r>
            <a:endParaRPr lang="es-CO"/>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s-CO"/>
        </a:p>
      </c:txPr>
    </c:title>
    <c:autoTitleDeleted val="0"/>
    <c:plotArea>
      <c:layout/>
      <c:barChart>
        <c:barDir val="col"/>
        <c:grouping val="clustered"/>
        <c:varyColors val="0"/>
        <c:ser>
          <c:idx val="0"/>
          <c:order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Hoja1!$B$34:$B$39</c:f>
              <c:strCache>
                <c:ptCount val="6"/>
                <c:pt idx="0">
                  <c:v>Totalmente deacuerdo</c:v>
                </c:pt>
                <c:pt idx="1">
                  <c:v>De acuerdo</c:v>
                </c:pt>
                <c:pt idx="2">
                  <c:v>Neutral</c:v>
                </c:pt>
                <c:pt idx="3">
                  <c:v>En desacuerdo</c:v>
                </c:pt>
                <c:pt idx="4">
                  <c:v>Totalmente en desacuerdo</c:v>
                </c:pt>
                <c:pt idx="5">
                  <c:v>No responde</c:v>
                </c:pt>
              </c:strCache>
            </c:strRef>
          </c:cat>
          <c:val>
            <c:numRef>
              <c:f>Hoja1!$C$34:$C$39</c:f>
              <c:numCache>
                <c:formatCode>General</c:formatCode>
                <c:ptCount val="6"/>
                <c:pt idx="0">
                  <c:v>2</c:v>
                </c:pt>
                <c:pt idx="1">
                  <c:v>10</c:v>
                </c:pt>
                <c:pt idx="2">
                  <c:v>9</c:v>
                </c:pt>
                <c:pt idx="3">
                  <c:v>2</c:v>
                </c:pt>
                <c:pt idx="4">
                  <c:v>3</c:v>
                </c:pt>
                <c:pt idx="5">
                  <c:v>4</c:v>
                </c:pt>
              </c:numCache>
            </c:numRef>
          </c:val>
          <c:extLst>
            <c:ext xmlns:c16="http://schemas.microsoft.com/office/drawing/2014/chart" uri="{C3380CC4-5D6E-409C-BE32-E72D297353CC}">
              <c16:uniqueId val="{00000000-DE5E-4861-B2A6-FE6B328DA6FE}"/>
            </c:ext>
          </c:extLst>
        </c:ser>
        <c:dLbls>
          <c:dLblPos val="outEnd"/>
          <c:showLegendKey val="0"/>
          <c:showVal val="1"/>
          <c:showCatName val="0"/>
          <c:showSerName val="0"/>
          <c:showPercent val="0"/>
          <c:showBubbleSize val="0"/>
        </c:dLbls>
        <c:gapWidth val="100"/>
        <c:overlap val="-24"/>
        <c:axId val="664322416"/>
        <c:axId val="664330320"/>
      </c:barChart>
      <c:catAx>
        <c:axId val="66432241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crossAx val="664330320"/>
        <c:crosses val="autoZero"/>
        <c:auto val="1"/>
        <c:lblAlgn val="ctr"/>
        <c:lblOffset val="100"/>
        <c:noMultiLvlLbl val="0"/>
      </c:catAx>
      <c:valAx>
        <c:axId val="66433032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s-CO"/>
          </a:p>
        </c:txPr>
        <c:crossAx val="6643224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7DE8F55E-3564-59E0-6AB4-0A68F59932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a:extLst>
              <a:ext uri="{FF2B5EF4-FFF2-40B4-BE49-F238E27FC236}">
                <a16:creationId xmlns:a16="http://schemas.microsoft.com/office/drawing/2014/main" id="{F2C491CA-AD82-21DA-B6AF-104C3C64927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065CE21-4FFD-43E4-9BE1-44B69E389DE4}" type="datetimeFigureOut">
              <a:rPr lang="es-CO" smtClean="0"/>
              <a:t>29/06/2023</a:t>
            </a:fld>
            <a:endParaRPr lang="es-CO"/>
          </a:p>
        </p:txBody>
      </p:sp>
      <p:sp>
        <p:nvSpPr>
          <p:cNvPr id="4" name="Marcador de pie de página 3">
            <a:extLst>
              <a:ext uri="{FF2B5EF4-FFF2-40B4-BE49-F238E27FC236}">
                <a16:creationId xmlns:a16="http://schemas.microsoft.com/office/drawing/2014/main" id="{84018EA8-D50D-6048-06A1-98CC923A5FF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9F885154-3EB1-CC47-4591-C970E8A909C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5897CF-0428-44F3-9C91-0685A4FB6EB6}" type="slidenum">
              <a:rPr lang="es-CO" smtClean="0"/>
              <a:t>‹Nº›</a:t>
            </a:fld>
            <a:endParaRPr lang="es-CO"/>
          </a:p>
        </p:txBody>
      </p:sp>
    </p:spTree>
    <p:extLst>
      <p:ext uri="{BB962C8B-B14F-4D97-AF65-F5344CB8AC3E}">
        <p14:creationId xmlns:p14="http://schemas.microsoft.com/office/powerpoint/2010/main" val="8900616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5897A6-2313-4452-B299-81E0D48FCAF3}" type="datetimeFigureOut">
              <a:rPr lang="es-CO" smtClean="0"/>
              <a:t>29/06/2023</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7E4482-3A92-44B3-8E26-823DC3482C26}" type="slidenum">
              <a:rPr lang="es-CO" smtClean="0"/>
              <a:t>‹Nº›</a:t>
            </a:fld>
            <a:endParaRPr lang="es-CO"/>
          </a:p>
        </p:txBody>
      </p:sp>
    </p:spTree>
    <p:extLst>
      <p:ext uri="{BB962C8B-B14F-4D97-AF65-F5344CB8AC3E}">
        <p14:creationId xmlns:p14="http://schemas.microsoft.com/office/powerpoint/2010/main" val="3042431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6805B226-F693-E23A-0AC6-0487A3BCF4D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8100"/>
            <a:ext cx="12191733" cy="6858149"/>
          </a:xfrm>
          <a:prstGeom prst="rect">
            <a:avLst/>
          </a:prstGeom>
        </p:spPr>
      </p:pic>
      <p:sp>
        <p:nvSpPr>
          <p:cNvPr id="2" name="Título 1">
            <a:extLst>
              <a:ext uri="{FF2B5EF4-FFF2-40B4-BE49-F238E27FC236}">
                <a16:creationId xmlns:a16="http://schemas.microsoft.com/office/drawing/2014/main" id="{62C092A5-DE25-767F-031F-CE0639AC53CE}"/>
              </a:ext>
            </a:extLst>
          </p:cNvPr>
          <p:cNvSpPr>
            <a:spLocks noGrp="1"/>
          </p:cNvSpPr>
          <p:nvPr>
            <p:ph type="ctrTitle"/>
          </p:nvPr>
        </p:nvSpPr>
        <p:spPr>
          <a:xfrm>
            <a:off x="1524000" y="1122363"/>
            <a:ext cx="9144000" cy="2387600"/>
          </a:xfrm>
        </p:spPr>
        <p:txBody>
          <a:bodyPr anchor="b"/>
          <a:lstStyle>
            <a:lvl1pPr algn="ctr">
              <a:defRPr sz="6000"/>
            </a:lvl1pPr>
          </a:lstStyle>
          <a:p>
            <a:r>
              <a:rPr lang="es-ES" dirty="0"/>
              <a:t>Haga clic para modificar el estilo de título del patrón</a:t>
            </a:r>
            <a:endParaRPr lang="es-CO" dirty="0"/>
          </a:p>
        </p:txBody>
      </p:sp>
      <p:sp>
        <p:nvSpPr>
          <p:cNvPr id="3" name="Subtítulo 2">
            <a:extLst>
              <a:ext uri="{FF2B5EF4-FFF2-40B4-BE49-F238E27FC236}">
                <a16:creationId xmlns:a16="http://schemas.microsoft.com/office/drawing/2014/main" id="{61259010-DBE2-D34D-D879-AC7A1D2833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28C31B2-286A-C9C4-E01D-E40D72576A79}"/>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5" name="Marcador de pie de página 4">
            <a:extLst>
              <a:ext uri="{FF2B5EF4-FFF2-40B4-BE49-F238E27FC236}">
                <a16:creationId xmlns:a16="http://schemas.microsoft.com/office/drawing/2014/main" id="{591D1DDB-6CC7-9360-8F7F-08FF87C5D7B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EC3D685-36E9-396E-8492-722E755FAF4F}"/>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915255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11F9C-4982-DC10-47A7-6087D7976D8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CA2D4D84-B18F-DC4C-91BD-C2D2452F67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14A5BCA-21FB-4F80-5D90-71B92FADA7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DC4DC66-6DB7-E14E-1352-1E2E2ED4EDE4}"/>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6" name="Marcador de pie de página 5">
            <a:extLst>
              <a:ext uri="{FF2B5EF4-FFF2-40B4-BE49-F238E27FC236}">
                <a16:creationId xmlns:a16="http://schemas.microsoft.com/office/drawing/2014/main" id="{15AEA652-EF40-005F-FF90-AD253E40DB70}"/>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9E9AB725-99AA-BB55-8E39-F039EB14A8E6}"/>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295096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E65C95-5503-7D88-003E-0E2E5F91130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93AC4D1E-48F0-A1F3-F9C4-7B875CE887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31F0E517-DE99-33E7-2751-3A45597C88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9892408-C707-58E8-CE35-B1C506B77F0F}"/>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6" name="Marcador de pie de página 5">
            <a:extLst>
              <a:ext uri="{FF2B5EF4-FFF2-40B4-BE49-F238E27FC236}">
                <a16:creationId xmlns:a16="http://schemas.microsoft.com/office/drawing/2014/main" id="{A65293AC-92C2-E7E4-0ECB-1F609042D46A}"/>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5AB57530-0A48-7CB0-27F9-91E065538C46}"/>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3752666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05C3E2-E170-9268-25A1-AE60BCD4A18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6FDC4665-0C8C-E09A-7C93-4DB3CB0A64F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3863F176-85B0-9D54-437B-996F56A1D5B9}"/>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5" name="Marcador de pie de página 4">
            <a:extLst>
              <a:ext uri="{FF2B5EF4-FFF2-40B4-BE49-F238E27FC236}">
                <a16:creationId xmlns:a16="http://schemas.microsoft.com/office/drawing/2014/main" id="{AD9FF4C6-8C08-CBB4-3CE2-59E6FA53D10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DD7E2D5-E6C7-D872-FB2D-BAF970486C9F}"/>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25280545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BAB6635-A1FA-05FB-BAB0-2B865D5253C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86005000-C67B-39FC-C963-1BE222E2F73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7277B06B-FF69-1B1F-5058-EED75F49A9FE}"/>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5" name="Marcador de pie de página 4">
            <a:extLst>
              <a:ext uri="{FF2B5EF4-FFF2-40B4-BE49-F238E27FC236}">
                <a16:creationId xmlns:a16="http://schemas.microsoft.com/office/drawing/2014/main" id="{9A1E3432-7CD9-B690-69AF-9AB3EC20FD4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0FBBF71-D1BB-B37A-0A5C-4B7A1432A52A}"/>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982265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3" name="Marcador de fecha 2">
            <a:extLst>
              <a:ext uri="{FF2B5EF4-FFF2-40B4-BE49-F238E27FC236}">
                <a16:creationId xmlns:a16="http://schemas.microsoft.com/office/drawing/2014/main" id="{6AD64394-963E-D625-32AA-BDFC76B6E81B}"/>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4" name="Marcador de pie de página 3">
            <a:extLst>
              <a:ext uri="{FF2B5EF4-FFF2-40B4-BE49-F238E27FC236}">
                <a16:creationId xmlns:a16="http://schemas.microsoft.com/office/drawing/2014/main" id="{C0F68054-34D7-9279-DFD5-715512BF4F92}"/>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4916C35A-4761-CBE9-49AD-2C3A4928C1E2}"/>
              </a:ext>
            </a:extLst>
          </p:cNvPr>
          <p:cNvSpPr>
            <a:spLocks noGrp="1"/>
          </p:cNvSpPr>
          <p:nvPr>
            <p:ph type="sldNum" sz="quarter" idx="12"/>
          </p:nvPr>
        </p:nvSpPr>
        <p:spPr/>
        <p:txBody>
          <a:bodyPr/>
          <a:lstStyle/>
          <a:p>
            <a:fld id="{C74CBB0B-5D0C-43FE-9043-22172208F6F8}" type="slidenum">
              <a:rPr lang="es-CO" smtClean="0"/>
              <a:t>‹Nº›</a:t>
            </a:fld>
            <a:endParaRPr lang="es-CO"/>
          </a:p>
        </p:txBody>
      </p:sp>
      <p:pic>
        <p:nvPicPr>
          <p:cNvPr id="7" name="Imagen 6">
            <a:extLst>
              <a:ext uri="{FF2B5EF4-FFF2-40B4-BE49-F238E27FC236}">
                <a16:creationId xmlns:a16="http://schemas.microsoft.com/office/drawing/2014/main" id="{3F03094B-3B2A-4C1A-84F1-903486D2D07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149"/>
            <a:ext cx="12192000" cy="6858000"/>
          </a:xfrm>
          <a:prstGeom prst="rect">
            <a:avLst/>
          </a:prstGeom>
        </p:spPr>
      </p:pic>
    </p:spTree>
    <p:extLst>
      <p:ext uri="{BB962C8B-B14F-4D97-AF65-F5344CB8AC3E}">
        <p14:creationId xmlns:p14="http://schemas.microsoft.com/office/powerpoint/2010/main" val="103456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4201D2B-7635-B428-D717-5BAA3AF3AB5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177" y="-149"/>
            <a:ext cx="12192000" cy="6858298"/>
          </a:xfrm>
          <a:prstGeom prst="rect">
            <a:avLst/>
          </a:prstGeom>
        </p:spPr>
      </p:pic>
      <p:sp>
        <p:nvSpPr>
          <p:cNvPr id="2" name="Título 1">
            <a:extLst>
              <a:ext uri="{FF2B5EF4-FFF2-40B4-BE49-F238E27FC236}">
                <a16:creationId xmlns:a16="http://schemas.microsoft.com/office/drawing/2014/main" id="{62C092A5-DE25-767F-031F-CE0639AC53C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61259010-DBE2-D34D-D879-AC7A1D2833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28C31B2-286A-C9C4-E01D-E40D72576A79}"/>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5" name="Marcador de pie de página 4">
            <a:extLst>
              <a:ext uri="{FF2B5EF4-FFF2-40B4-BE49-F238E27FC236}">
                <a16:creationId xmlns:a16="http://schemas.microsoft.com/office/drawing/2014/main" id="{591D1DDB-6CC7-9360-8F7F-08FF87C5D7B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EC3D685-36E9-396E-8492-722E755FAF4F}"/>
              </a:ext>
            </a:extLst>
          </p:cNvPr>
          <p:cNvSpPr>
            <a:spLocks noGrp="1"/>
          </p:cNvSpPr>
          <p:nvPr>
            <p:ph type="sldNum" sz="quarter" idx="12"/>
          </p:nvPr>
        </p:nvSpPr>
        <p:spPr/>
        <p:txBody>
          <a:bodyPr/>
          <a:lstStyle/>
          <a:p>
            <a:fld id="{C74CBB0B-5D0C-43FE-9043-22172208F6F8}" type="slidenum">
              <a:rPr lang="es-CO" smtClean="0"/>
              <a:t>‹Nº›</a:t>
            </a:fld>
            <a:endParaRPr lang="es-CO"/>
          </a:p>
        </p:txBody>
      </p:sp>
      <p:pic>
        <p:nvPicPr>
          <p:cNvPr id="25" name="Imagen 24">
            <a:extLst>
              <a:ext uri="{FF2B5EF4-FFF2-40B4-BE49-F238E27FC236}">
                <a16:creationId xmlns:a16="http://schemas.microsoft.com/office/drawing/2014/main" id="{04368642-CA8F-1AFD-5E65-49E9D5ADA28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267" y="1"/>
            <a:ext cx="12191733" cy="6857849"/>
          </a:xfrm>
          <a:prstGeom prst="rect">
            <a:avLst/>
          </a:prstGeom>
        </p:spPr>
      </p:pic>
    </p:spTree>
    <p:extLst>
      <p:ext uri="{BB962C8B-B14F-4D97-AF65-F5344CB8AC3E}">
        <p14:creationId xmlns:p14="http://schemas.microsoft.com/office/powerpoint/2010/main" val="3572207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D0CCB-4FFD-D76C-2516-7E388FCAB98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E1E21056-E582-22D1-6201-8C5FC793E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7EB76F7-CED7-0277-AFCB-6886CB518DAF}"/>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5" name="Marcador de pie de página 4">
            <a:extLst>
              <a:ext uri="{FF2B5EF4-FFF2-40B4-BE49-F238E27FC236}">
                <a16:creationId xmlns:a16="http://schemas.microsoft.com/office/drawing/2014/main" id="{A4C8B0CA-24C5-6F63-CBFA-9062B6F26213}"/>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53FA383-2ECC-136F-2454-358FD4FC2159}"/>
              </a:ext>
            </a:extLst>
          </p:cNvPr>
          <p:cNvSpPr>
            <a:spLocks noGrp="1"/>
          </p:cNvSpPr>
          <p:nvPr>
            <p:ph type="sldNum" sz="quarter" idx="12"/>
          </p:nvPr>
        </p:nvSpPr>
        <p:spPr/>
        <p:txBody>
          <a:bodyPr/>
          <a:lstStyle/>
          <a:p>
            <a:fld id="{C74CBB0B-5D0C-43FE-9043-22172208F6F8}" type="slidenum">
              <a:rPr lang="es-CO" smtClean="0"/>
              <a:t>‹Nº›</a:t>
            </a:fld>
            <a:endParaRPr lang="es-CO"/>
          </a:p>
        </p:txBody>
      </p:sp>
      <p:pic>
        <p:nvPicPr>
          <p:cNvPr id="31" name="Imagen 30">
            <a:extLst>
              <a:ext uri="{FF2B5EF4-FFF2-40B4-BE49-F238E27FC236}">
                <a16:creationId xmlns:a16="http://schemas.microsoft.com/office/drawing/2014/main" id="{E713BEAB-98DB-0FE0-0F72-8DEED8E597B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177" y="0"/>
            <a:ext cx="12192000" cy="6858000"/>
          </a:xfrm>
          <a:prstGeom prst="rect">
            <a:avLst/>
          </a:prstGeom>
        </p:spPr>
      </p:pic>
    </p:spTree>
    <p:extLst>
      <p:ext uri="{BB962C8B-B14F-4D97-AF65-F5344CB8AC3E}">
        <p14:creationId xmlns:p14="http://schemas.microsoft.com/office/powerpoint/2010/main" val="365237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A0128F-3548-EBBF-BD29-1EB1D245720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2B611771-8F44-52FC-9741-53E17FE3733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A0D0EFA-890A-CDAE-F1B6-CDA7C84A4BFA}"/>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5" name="Marcador de pie de página 4">
            <a:extLst>
              <a:ext uri="{FF2B5EF4-FFF2-40B4-BE49-F238E27FC236}">
                <a16:creationId xmlns:a16="http://schemas.microsoft.com/office/drawing/2014/main" id="{9903C958-22C5-59D4-D584-C88407A5F5A3}"/>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0441F80-8960-189A-2E8E-15505E6A0F98}"/>
              </a:ext>
            </a:extLst>
          </p:cNvPr>
          <p:cNvSpPr>
            <a:spLocks noGrp="1"/>
          </p:cNvSpPr>
          <p:nvPr>
            <p:ph type="sldNum" sz="quarter" idx="12"/>
          </p:nvPr>
        </p:nvSpPr>
        <p:spPr/>
        <p:txBody>
          <a:bodyPr/>
          <a:lstStyle/>
          <a:p>
            <a:fld id="{C74CBB0B-5D0C-43FE-9043-22172208F6F8}" type="slidenum">
              <a:rPr lang="es-CO" smtClean="0"/>
              <a:t>‹Nº›</a:t>
            </a:fld>
            <a:endParaRPr lang="es-CO"/>
          </a:p>
        </p:txBody>
      </p:sp>
      <p:pic>
        <p:nvPicPr>
          <p:cNvPr id="15" name="Imagen 14">
            <a:extLst>
              <a:ext uri="{FF2B5EF4-FFF2-40B4-BE49-F238E27FC236}">
                <a16:creationId xmlns:a16="http://schemas.microsoft.com/office/drawing/2014/main" id="{3B05C927-FCF5-0132-3B83-3AA55DB686B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67" y="-148"/>
            <a:ext cx="12191733" cy="6858148"/>
          </a:xfrm>
          <a:prstGeom prst="rect">
            <a:avLst/>
          </a:prstGeom>
        </p:spPr>
      </p:pic>
    </p:spTree>
    <p:extLst>
      <p:ext uri="{BB962C8B-B14F-4D97-AF65-F5344CB8AC3E}">
        <p14:creationId xmlns:p14="http://schemas.microsoft.com/office/powerpoint/2010/main" val="2046970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31F210-8371-C703-B82E-47C593C78A20}"/>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B15A348-98B3-3879-5E17-CB0127E6485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88F33D3A-1132-9B1A-B962-CD60ABDB6F5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81E0D49E-7178-69A3-8F58-4D4C48A6CEFA}"/>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6" name="Marcador de pie de página 5">
            <a:extLst>
              <a:ext uri="{FF2B5EF4-FFF2-40B4-BE49-F238E27FC236}">
                <a16:creationId xmlns:a16="http://schemas.microsoft.com/office/drawing/2014/main" id="{2F5CC090-A935-39EC-1352-2703D7774C23}"/>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F9F37035-180E-0152-1228-EECA44274B02}"/>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926693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CAB338-F339-66BE-83C6-7A3F6FECC920}"/>
              </a:ext>
            </a:extLst>
          </p:cNvPr>
          <p:cNvSpPr>
            <a:spLocks noGrp="1"/>
          </p:cNvSpPr>
          <p:nvPr>
            <p:ph type="title"/>
          </p:nvPr>
        </p:nvSpPr>
        <p:spPr>
          <a:xfrm>
            <a:off x="839788" y="365125"/>
            <a:ext cx="10515600" cy="1325563"/>
          </a:xfrm>
        </p:spPr>
        <p:txBody>
          <a:body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69935FC1-EFEA-9E70-C955-E0F46AFA99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id="{B52A0A90-FD8F-D098-9E3C-8B3903C7EAD4}"/>
              </a:ext>
            </a:extLst>
          </p:cNvPr>
          <p:cNvSpPr>
            <a:spLocks noGrp="1"/>
          </p:cNvSpPr>
          <p:nvPr>
            <p:ph sz="half" idx="2"/>
          </p:nvPr>
        </p:nvSpPr>
        <p:spPr>
          <a:xfrm>
            <a:off x="839788" y="2505075"/>
            <a:ext cx="5157787" cy="3684588"/>
          </a:xfrm>
        </p:spPr>
        <p:txBody>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texto 4">
            <a:extLst>
              <a:ext uri="{FF2B5EF4-FFF2-40B4-BE49-F238E27FC236}">
                <a16:creationId xmlns:a16="http://schemas.microsoft.com/office/drawing/2014/main" id="{A0F47486-611C-6371-6BFF-C8AADB90A8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5A5BFE2-9B56-F9FE-1317-1698B3D8A8E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758251A3-C7BF-3DF9-1006-6349C94FA1F1}"/>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8" name="Marcador de pie de página 7">
            <a:extLst>
              <a:ext uri="{FF2B5EF4-FFF2-40B4-BE49-F238E27FC236}">
                <a16:creationId xmlns:a16="http://schemas.microsoft.com/office/drawing/2014/main" id="{644687DF-C287-0B90-0384-AC46566F9DE1}"/>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EB92D22D-0268-7F05-56E0-5963F89C291C}"/>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3257333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5FE461-F01D-222B-4C7C-57D2AA8652C0}"/>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5CFB908D-19D2-F83C-4039-D58C06ECA823}"/>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4" name="Marcador de pie de página 3">
            <a:extLst>
              <a:ext uri="{FF2B5EF4-FFF2-40B4-BE49-F238E27FC236}">
                <a16:creationId xmlns:a16="http://schemas.microsoft.com/office/drawing/2014/main" id="{877D68EF-BFF2-A72E-07EE-5E72D7A4740D}"/>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538FE25A-BF2A-CF99-7E87-C956434B72ED}"/>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271424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9DC9B7-1E4F-7D26-4BD7-745061F4E257}"/>
              </a:ext>
            </a:extLst>
          </p:cNvPr>
          <p:cNvSpPr>
            <a:spLocks noGrp="1"/>
          </p:cNvSpPr>
          <p:nvPr>
            <p:ph type="dt" sz="half" idx="10"/>
          </p:nvPr>
        </p:nvSpPr>
        <p:spPr/>
        <p:txBody>
          <a:bodyPr/>
          <a:lstStyle/>
          <a:p>
            <a:fld id="{856A6FAC-9192-436B-870E-80DDE60983C7}" type="datetimeFigureOut">
              <a:rPr lang="es-CO" smtClean="0"/>
              <a:t>29/06/2023</a:t>
            </a:fld>
            <a:endParaRPr lang="es-CO"/>
          </a:p>
        </p:txBody>
      </p:sp>
      <p:sp>
        <p:nvSpPr>
          <p:cNvPr id="3" name="Marcador de pie de página 2">
            <a:extLst>
              <a:ext uri="{FF2B5EF4-FFF2-40B4-BE49-F238E27FC236}">
                <a16:creationId xmlns:a16="http://schemas.microsoft.com/office/drawing/2014/main" id="{9F5816B9-11D6-2A5A-0FD1-DB0FC94DB765}"/>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D3A788D0-F4D3-2B6C-9239-17F58235B626}"/>
              </a:ext>
            </a:extLst>
          </p:cNvPr>
          <p:cNvSpPr>
            <a:spLocks noGrp="1"/>
          </p:cNvSpPr>
          <p:nvPr>
            <p:ph type="sldNum" sz="quarter" idx="12"/>
          </p:nvPr>
        </p:nvSpPr>
        <p:spPr/>
        <p:txBody>
          <a:bodyPr/>
          <a:lstStyle/>
          <a:p>
            <a:fld id="{C74CBB0B-5D0C-43FE-9043-22172208F6F8}" type="slidenum">
              <a:rPr lang="es-CO" smtClean="0"/>
              <a:t>‹Nº›</a:t>
            </a:fld>
            <a:endParaRPr lang="es-CO"/>
          </a:p>
        </p:txBody>
      </p:sp>
    </p:spTree>
    <p:extLst>
      <p:ext uri="{BB962C8B-B14F-4D97-AF65-F5344CB8AC3E}">
        <p14:creationId xmlns:p14="http://schemas.microsoft.com/office/powerpoint/2010/main" val="166274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F842174-351A-5C35-E775-1CDC59E177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65D2E68F-9A0D-D89E-ED06-73EDB9E63B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fecha 3">
            <a:extLst>
              <a:ext uri="{FF2B5EF4-FFF2-40B4-BE49-F238E27FC236}">
                <a16:creationId xmlns:a16="http://schemas.microsoft.com/office/drawing/2014/main" id="{D0A95696-420C-C45E-6F3E-ED258E8D8B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6A6FAC-9192-436B-870E-80DDE60983C7}" type="datetimeFigureOut">
              <a:rPr lang="es-CO" smtClean="0"/>
              <a:t>29/06/2023</a:t>
            </a:fld>
            <a:endParaRPr lang="es-CO"/>
          </a:p>
        </p:txBody>
      </p:sp>
      <p:sp>
        <p:nvSpPr>
          <p:cNvPr id="5" name="Marcador de pie de página 4">
            <a:extLst>
              <a:ext uri="{FF2B5EF4-FFF2-40B4-BE49-F238E27FC236}">
                <a16:creationId xmlns:a16="http://schemas.microsoft.com/office/drawing/2014/main" id="{4BEF4216-2A8E-0656-28FD-6CAD51853C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26FEC2FF-6B1B-D345-F657-95FAADED47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4CBB0B-5D0C-43FE-9043-22172208F6F8}" type="slidenum">
              <a:rPr lang="es-CO" smtClean="0"/>
              <a:t>‹Nº›</a:t>
            </a:fld>
            <a:endParaRPr lang="es-CO"/>
          </a:p>
        </p:txBody>
      </p:sp>
    </p:spTree>
    <p:extLst>
      <p:ext uri="{BB962C8B-B14F-4D97-AF65-F5344CB8AC3E}">
        <p14:creationId xmlns:p14="http://schemas.microsoft.com/office/powerpoint/2010/main" val="1326068950"/>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0" r:id="rId3"/>
    <p:sldLayoutId id="2147483651" r:id="rId4"/>
    <p:sldLayoutId id="2147483650"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096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ED4369D-6414-318E-76F7-57BE0461DE33}"/>
              </a:ext>
            </a:extLst>
          </p:cNvPr>
          <p:cNvSpPr>
            <a:spLocks noGrp="1"/>
          </p:cNvSpPr>
          <p:nvPr>
            <p:ph type="ctrTitle"/>
          </p:nvPr>
        </p:nvSpPr>
        <p:spPr>
          <a:xfrm>
            <a:off x="0" y="4660114"/>
            <a:ext cx="8560904" cy="746194"/>
          </a:xfrm>
        </p:spPr>
        <p:txBody>
          <a:bodyPr>
            <a:noAutofit/>
          </a:bodyPr>
          <a:lstStyle/>
          <a:p>
            <a:pPr algn="r"/>
            <a:r>
              <a:rPr lang="es-CO" sz="4000" b="1" dirty="0">
                <a:solidFill>
                  <a:schemeClr val="bg1"/>
                </a:solidFill>
                <a:latin typeface="Helvetica" pitchFamily="2" charset="0"/>
              </a:rPr>
              <a:t>Resultados encuesta balance Plan Marco de Implementación del Acuerdo de Paz</a:t>
            </a:r>
            <a:br>
              <a:rPr lang="es-CO" sz="4000" b="1" dirty="0">
                <a:solidFill>
                  <a:schemeClr val="bg1"/>
                </a:solidFill>
                <a:latin typeface="Helvetica" pitchFamily="2" charset="0"/>
              </a:rPr>
            </a:br>
            <a:r>
              <a:rPr lang="es-CO" sz="4000" b="1" dirty="0">
                <a:solidFill>
                  <a:schemeClr val="bg1"/>
                </a:solidFill>
                <a:latin typeface="Helvetica" pitchFamily="2" charset="0"/>
              </a:rPr>
              <a:t>   2019-2022</a:t>
            </a:r>
          </a:p>
        </p:txBody>
      </p:sp>
    </p:spTree>
    <p:extLst>
      <p:ext uri="{BB962C8B-B14F-4D97-AF65-F5344CB8AC3E}">
        <p14:creationId xmlns:p14="http://schemas.microsoft.com/office/powerpoint/2010/main" val="1482975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374489" y="6639446"/>
            <a:ext cx="1443024" cy="261610"/>
          </a:xfrm>
          <a:prstGeom prst="rect">
            <a:avLst/>
          </a:prstGeom>
          <a:noFill/>
        </p:spPr>
        <p:txBody>
          <a:bodyPr wrap="none" rtlCol="0">
            <a:spAutoFit/>
          </a:bodyPr>
          <a:lstStyle/>
          <a:p>
            <a:pPr algn="ctr"/>
            <a:r>
              <a:rPr lang="es-CO" sz="1100" b="1" dirty="0" err="1">
                <a:solidFill>
                  <a:schemeClr val="bg1"/>
                </a:solidFill>
                <a:latin typeface="Helvetica" pitchFamily="2" charset="0"/>
              </a:rPr>
              <a:t>www.invias.gov.co</a:t>
            </a:r>
            <a:endParaRPr lang="es-CO" sz="1100" b="1" dirty="0">
              <a:solidFill>
                <a:schemeClr val="bg1"/>
              </a:solidFill>
              <a:latin typeface="Helvetica" pitchFamily="2" charset="0"/>
            </a:endParaRPr>
          </a:p>
        </p:txBody>
      </p:sp>
      <p:sp>
        <p:nvSpPr>
          <p:cNvPr id="7" name="CuadroTexto 6">
            <a:extLst>
              <a:ext uri="{FF2B5EF4-FFF2-40B4-BE49-F238E27FC236}">
                <a16:creationId xmlns:a16="http://schemas.microsoft.com/office/drawing/2014/main" id="{1E990EDE-E12B-0C73-1B6A-3B4705159536}"/>
              </a:ext>
            </a:extLst>
          </p:cNvPr>
          <p:cNvSpPr txBox="1"/>
          <p:nvPr/>
        </p:nvSpPr>
        <p:spPr>
          <a:xfrm>
            <a:off x="1449248" y="829732"/>
            <a:ext cx="8473393" cy="523220"/>
          </a:xfrm>
          <a:prstGeom prst="rect">
            <a:avLst/>
          </a:prstGeom>
          <a:noFill/>
        </p:spPr>
        <p:txBody>
          <a:bodyPr wrap="square">
            <a:spAutoFit/>
          </a:bodyPr>
          <a:lstStyle/>
          <a:p>
            <a:r>
              <a:rPr lang="es-ES" sz="2800" b="1" u="none" strike="noStrike" dirty="0">
                <a:solidFill>
                  <a:srgbClr val="FF941F"/>
                </a:solidFill>
                <a:latin typeface="Poppins" panose="00000500000000000000" pitchFamily="2" charset="0"/>
              </a:rPr>
              <a:t>Respondieron 30 personas, pertenecientes a: </a:t>
            </a:r>
            <a:endParaRPr lang="es-CO" sz="2800" dirty="0">
              <a:solidFill>
                <a:srgbClr val="FF941F"/>
              </a:solidFill>
              <a:latin typeface="Nunito Sans" pitchFamily="2" charset="0"/>
            </a:endParaRPr>
          </a:p>
        </p:txBody>
      </p:sp>
      <p:graphicFrame>
        <p:nvGraphicFramePr>
          <p:cNvPr id="5" name="Gráfico 4">
            <a:extLst>
              <a:ext uri="{FF2B5EF4-FFF2-40B4-BE49-F238E27FC236}">
                <a16:creationId xmlns:a16="http://schemas.microsoft.com/office/drawing/2014/main" id="{8651C19D-F53F-4754-8636-A6F742576CAA}"/>
              </a:ext>
            </a:extLst>
          </p:cNvPr>
          <p:cNvGraphicFramePr>
            <a:graphicFrameLocks/>
          </p:cNvGraphicFramePr>
          <p:nvPr>
            <p:extLst>
              <p:ext uri="{D42A27DB-BD31-4B8C-83A1-F6EECF244321}">
                <p14:modId xmlns:p14="http://schemas.microsoft.com/office/powerpoint/2010/main" val="1855030166"/>
              </p:ext>
            </p:extLst>
          </p:nvPr>
        </p:nvGraphicFramePr>
        <p:xfrm>
          <a:off x="1973179" y="1540043"/>
          <a:ext cx="7716253" cy="3962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24159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374489" y="6639446"/>
            <a:ext cx="1443024" cy="261610"/>
          </a:xfrm>
          <a:prstGeom prst="rect">
            <a:avLst/>
          </a:prstGeom>
          <a:noFill/>
        </p:spPr>
        <p:txBody>
          <a:bodyPr wrap="none" rtlCol="0">
            <a:spAutoFit/>
          </a:bodyPr>
          <a:lstStyle/>
          <a:p>
            <a:pPr algn="ctr"/>
            <a:r>
              <a:rPr lang="es-CO" sz="1100" b="1" dirty="0" err="1">
                <a:solidFill>
                  <a:schemeClr val="bg1"/>
                </a:solidFill>
                <a:latin typeface="Helvetica" pitchFamily="2" charset="0"/>
              </a:rPr>
              <a:t>www.invias.gov.co</a:t>
            </a:r>
            <a:endParaRPr lang="es-CO" sz="1100" b="1" dirty="0">
              <a:solidFill>
                <a:schemeClr val="bg1"/>
              </a:solidFill>
              <a:latin typeface="Helvetica" pitchFamily="2" charset="0"/>
            </a:endParaRPr>
          </a:p>
        </p:txBody>
      </p:sp>
      <p:sp>
        <p:nvSpPr>
          <p:cNvPr id="7" name="CuadroTexto 6">
            <a:extLst>
              <a:ext uri="{FF2B5EF4-FFF2-40B4-BE49-F238E27FC236}">
                <a16:creationId xmlns:a16="http://schemas.microsoft.com/office/drawing/2014/main" id="{1E990EDE-E12B-0C73-1B6A-3B4705159536}"/>
              </a:ext>
            </a:extLst>
          </p:cNvPr>
          <p:cNvSpPr txBox="1"/>
          <p:nvPr/>
        </p:nvSpPr>
        <p:spPr>
          <a:xfrm>
            <a:off x="1449248" y="829732"/>
            <a:ext cx="8473393" cy="954107"/>
          </a:xfrm>
          <a:prstGeom prst="rect">
            <a:avLst/>
          </a:prstGeom>
          <a:noFill/>
        </p:spPr>
        <p:txBody>
          <a:bodyPr wrap="square">
            <a:spAutoFit/>
          </a:bodyPr>
          <a:lstStyle/>
          <a:p>
            <a:r>
              <a:rPr lang="es-ES" sz="2800" b="1" u="none" strike="noStrike" dirty="0">
                <a:solidFill>
                  <a:srgbClr val="FF941F"/>
                </a:solidFill>
                <a:latin typeface="Poppins" panose="00000500000000000000" pitchFamily="2" charset="0"/>
              </a:rPr>
              <a:t>En cuanto a la satisfacción en intervenciones de mejoramiento  </a:t>
            </a:r>
            <a:endParaRPr lang="es-CO" sz="2800" dirty="0">
              <a:solidFill>
                <a:srgbClr val="FF941F"/>
              </a:solidFill>
              <a:latin typeface="Nunito Sans" pitchFamily="2" charset="0"/>
            </a:endParaRPr>
          </a:p>
        </p:txBody>
      </p:sp>
      <p:graphicFrame>
        <p:nvGraphicFramePr>
          <p:cNvPr id="2" name="Gráfico 1">
            <a:extLst>
              <a:ext uri="{FF2B5EF4-FFF2-40B4-BE49-F238E27FC236}">
                <a16:creationId xmlns:a16="http://schemas.microsoft.com/office/drawing/2014/main" id="{45F160BB-01E9-BBA5-5702-33998FCD8D32}"/>
              </a:ext>
            </a:extLst>
          </p:cNvPr>
          <p:cNvGraphicFramePr>
            <a:graphicFrameLocks/>
          </p:cNvGraphicFramePr>
          <p:nvPr>
            <p:extLst>
              <p:ext uri="{D42A27DB-BD31-4B8C-83A1-F6EECF244321}">
                <p14:modId xmlns:p14="http://schemas.microsoft.com/office/powerpoint/2010/main" val="1776791004"/>
              </p:ext>
            </p:extLst>
          </p:nvPr>
        </p:nvGraphicFramePr>
        <p:xfrm>
          <a:off x="3296651" y="2069352"/>
          <a:ext cx="6055895" cy="35083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65753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374489" y="6639446"/>
            <a:ext cx="1443024" cy="261610"/>
          </a:xfrm>
          <a:prstGeom prst="rect">
            <a:avLst/>
          </a:prstGeom>
          <a:noFill/>
        </p:spPr>
        <p:txBody>
          <a:bodyPr wrap="none" rtlCol="0">
            <a:spAutoFit/>
          </a:bodyPr>
          <a:lstStyle/>
          <a:p>
            <a:pPr algn="ctr"/>
            <a:r>
              <a:rPr lang="es-CO" sz="1100" b="1" dirty="0" err="1">
                <a:solidFill>
                  <a:schemeClr val="bg1"/>
                </a:solidFill>
                <a:latin typeface="Helvetica" pitchFamily="2" charset="0"/>
              </a:rPr>
              <a:t>www.invias.gov.co</a:t>
            </a:r>
            <a:endParaRPr lang="es-CO" sz="1100" b="1" dirty="0">
              <a:solidFill>
                <a:schemeClr val="bg1"/>
              </a:solidFill>
              <a:latin typeface="Helvetica" pitchFamily="2" charset="0"/>
            </a:endParaRPr>
          </a:p>
        </p:txBody>
      </p:sp>
      <p:sp>
        <p:nvSpPr>
          <p:cNvPr id="7" name="CuadroTexto 6">
            <a:extLst>
              <a:ext uri="{FF2B5EF4-FFF2-40B4-BE49-F238E27FC236}">
                <a16:creationId xmlns:a16="http://schemas.microsoft.com/office/drawing/2014/main" id="{1E990EDE-E12B-0C73-1B6A-3B4705159536}"/>
              </a:ext>
            </a:extLst>
          </p:cNvPr>
          <p:cNvSpPr txBox="1"/>
          <p:nvPr/>
        </p:nvSpPr>
        <p:spPr>
          <a:xfrm>
            <a:off x="1449248" y="829732"/>
            <a:ext cx="8473393" cy="954107"/>
          </a:xfrm>
          <a:prstGeom prst="rect">
            <a:avLst/>
          </a:prstGeom>
          <a:noFill/>
        </p:spPr>
        <p:txBody>
          <a:bodyPr wrap="square">
            <a:spAutoFit/>
          </a:bodyPr>
          <a:lstStyle/>
          <a:p>
            <a:r>
              <a:rPr lang="es-ES" sz="2800" b="1" u="none" strike="noStrike" dirty="0">
                <a:solidFill>
                  <a:srgbClr val="FF941F"/>
                </a:solidFill>
                <a:latin typeface="Poppins" panose="00000500000000000000" pitchFamily="2" charset="0"/>
              </a:rPr>
              <a:t>En cuanto a la satisfacción en intervenciones de mantenimiento  </a:t>
            </a:r>
            <a:endParaRPr lang="es-CO" sz="2800" dirty="0">
              <a:solidFill>
                <a:srgbClr val="FF941F"/>
              </a:solidFill>
              <a:latin typeface="Nunito Sans" pitchFamily="2" charset="0"/>
            </a:endParaRPr>
          </a:p>
        </p:txBody>
      </p:sp>
      <p:graphicFrame>
        <p:nvGraphicFramePr>
          <p:cNvPr id="3" name="Gráfico 2">
            <a:extLst>
              <a:ext uri="{FF2B5EF4-FFF2-40B4-BE49-F238E27FC236}">
                <a16:creationId xmlns:a16="http://schemas.microsoft.com/office/drawing/2014/main" id="{053C760D-3972-A4C2-A22E-C1F943C34CF4}"/>
              </a:ext>
            </a:extLst>
          </p:cNvPr>
          <p:cNvGraphicFramePr>
            <a:graphicFrameLocks/>
          </p:cNvGraphicFramePr>
          <p:nvPr>
            <p:extLst>
              <p:ext uri="{D42A27DB-BD31-4B8C-83A1-F6EECF244321}">
                <p14:modId xmlns:p14="http://schemas.microsoft.com/office/powerpoint/2010/main" val="4243226632"/>
              </p:ext>
            </p:extLst>
          </p:nvPr>
        </p:nvGraphicFramePr>
        <p:xfrm>
          <a:off x="2959769" y="2025315"/>
          <a:ext cx="6713620" cy="363754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59951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374489" y="6639446"/>
            <a:ext cx="1443024" cy="261610"/>
          </a:xfrm>
          <a:prstGeom prst="rect">
            <a:avLst/>
          </a:prstGeom>
          <a:noFill/>
        </p:spPr>
        <p:txBody>
          <a:bodyPr wrap="none" rtlCol="0">
            <a:spAutoFit/>
          </a:bodyPr>
          <a:lstStyle/>
          <a:p>
            <a:pPr algn="ctr"/>
            <a:r>
              <a:rPr lang="es-CO" sz="1100" b="1" dirty="0" err="1">
                <a:solidFill>
                  <a:schemeClr val="bg1"/>
                </a:solidFill>
                <a:latin typeface="Helvetica" pitchFamily="2" charset="0"/>
              </a:rPr>
              <a:t>www.invias.gov.co</a:t>
            </a:r>
            <a:endParaRPr lang="es-CO" sz="1100" b="1" dirty="0">
              <a:solidFill>
                <a:schemeClr val="bg1"/>
              </a:solidFill>
              <a:latin typeface="Helvetica" pitchFamily="2" charset="0"/>
            </a:endParaRPr>
          </a:p>
        </p:txBody>
      </p:sp>
      <p:sp>
        <p:nvSpPr>
          <p:cNvPr id="7" name="CuadroTexto 6">
            <a:extLst>
              <a:ext uri="{FF2B5EF4-FFF2-40B4-BE49-F238E27FC236}">
                <a16:creationId xmlns:a16="http://schemas.microsoft.com/office/drawing/2014/main" id="{1E990EDE-E12B-0C73-1B6A-3B4705159536}"/>
              </a:ext>
            </a:extLst>
          </p:cNvPr>
          <p:cNvSpPr txBox="1"/>
          <p:nvPr/>
        </p:nvSpPr>
        <p:spPr>
          <a:xfrm>
            <a:off x="1449248" y="829732"/>
            <a:ext cx="8473393" cy="954107"/>
          </a:xfrm>
          <a:prstGeom prst="rect">
            <a:avLst/>
          </a:prstGeom>
          <a:noFill/>
        </p:spPr>
        <p:txBody>
          <a:bodyPr wrap="square">
            <a:spAutoFit/>
          </a:bodyPr>
          <a:lstStyle/>
          <a:p>
            <a:r>
              <a:rPr lang="es-ES" sz="2800" b="1" u="none" strike="noStrike" dirty="0">
                <a:solidFill>
                  <a:srgbClr val="FF941F"/>
                </a:solidFill>
                <a:latin typeface="Poppins" panose="00000500000000000000" pitchFamily="2" charset="0"/>
              </a:rPr>
              <a:t>En cuanto a la satisfacción en intervenciones en vías fluviales</a:t>
            </a:r>
            <a:endParaRPr lang="es-CO" sz="2800" dirty="0">
              <a:solidFill>
                <a:srgbClr val="FF941F"/>
              </a:solidFill>
              <a:latin typeface="Nunito Sans" pitchFamily="2" charset="0"/>
            </a:endParaRPr>
          </a:p>
        </p:txBody>
      </p:sp>
      <p:graphicFrame>
        <p:nvGraphicFramePr>
          <p:cNvPr id="2" name="Gráfico 1">
            <a:extLst>
              <a:ext uri="{FF2B5EF4-FFF2-40B4-BE49-F238E27FC236}">
                <a16:creationId xmlns:a16="http://schemas.microsoft.com/office/drawing/2014/main" id="{3F868AD2-6C4A-9BF5-2AE2-1C1CA920B1B6}"/>
              </a:ext>
            </a:extLst>
          </p:cNvPr>
          <p:cNvGraphicFramePr>
            <a:graphicFrameLocks/>
          </p:cNvGraphicFramePr>
          <p:nvPr>
            <p:extLst>
              <p:ext uri="{D42A27DB-BD31-4B8C-83A1-F6EECF244321}">
                <p14:modId xmlns:p14="http://schemas.microsoft.com/office/powerpoint/2010/main" val="2433639274"/>
              </p:ext>
            </p:extLst>
          </p:nvPr>
        </p:nvGraphicFramePr>
        <p:xfrm>
          <a:off x="2606842" y="2169695"/>
          <a:ext cx="6729663" cy="39708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94579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63E9FF8-726C-C90D-F2BB-C32B8EBE4472}"/>
              </a:ext>
            </a:extLst>
          </p:cNvPr>
          <p:cNvSpPr txBox="1"/>
          <p:nvPr/>
        </p:nvSpPr>
        <p:spPr>
          <a:xfrm>
            <a:off x="5374489" y="6639446"/>
            <a:ext cx="1443024" cy="261610"/>
          </a:xfrm>
          <a:prstGeom prst="rect">
            <a:avLst/>
          </a:prstGeom>
          <a:noFill/>
        </p:spPr>
        <p:txBody>
          <a:bodyPr wrap="none" rtlCol="0">
            <a:spAutoFit/>
          </a:bodyPr>
          <a:lstStyle/>
          <a:p>
            <a:pPr algn="ctr"/>
            <a:r>
              <a:rPr lang="es-CO" sz="1100" b="1" dirty="0" err="1">
                <a:solidFill>
                  <a:schemeClr val="bg1"/>
                </a:solidFill>
                <a:latin typeface="Helvetica" pitchFamily="2" charset="0"/>
              </a:rPr>
              <a:t>www.invias.gov.co</a:t>
            </a:r>
            <a:endParaRPr lang="es-CO" sz="1100" b="1" dirty="0">
              <a:solidFill>
                <a:schemeClr val="bg1"/>
              </a:solidFill>
              <a:latin typeface="Helvetica" pitchFamily="2" charset="0"/>
            </a:endParaRPr>
          </a:p>
        </p:txBody>
      </p:sp>
      <p:sp>
        <p:nvSpPr>
          <p:cNvPr id="7" name="CuadroTexto 6">
            <a:extLst>
              <a:ext uri="{FF2B5EF4-FFF2-40B4-BE49-F238E27FC236}">
                <a16:creationId xmlns:a16="http://schemas.microsoft.com/office/drawing/2014/main" id="{1E990EDE-E12B-0C73-1B6A-3B4705159536}"/>
              </a:ext>
            </a:extLst>
          </p:cNvPr>
          <p:cNvSpPr txBox="1"/>
          <p:nvPr/>
        </p:nvSpPr>
        <p:spPr>
          <a:xfrm>
            <a:off x="1449248" y="829732"/>
            <a:ext cx="8473393" cy="523220"/>
          </a:xfrm>
          <a:prstGeom prst="rect">
            <a:avLst/>
          </a:prstGeom>
          <a:noFill/>
        </p:spPr>
        <p:txBody>
          <a:bodyPr wrap="square">
            <a:spAutoFit/>
          </a:bodyPr>
          <a:lstStyle/>
          <a:p>
            <a:r>
              <a:rPr lang="es-ES" sz="2800" b="1" u="none" strike="noStrike" dirty="0">
                <a:solidFill>
                  <a:srgbClr val="FF941F"/>
                </a:solidFill>
                <a:latin typeface="Poppins" panose="00000500000000000000" pitchFamily="2" charset="0"/>
              </a:rPr>
              <a:t>Principales comentarios:</a:t>
            </a:r>
            <a:endParaRPr lang="es-CO" sz="2800" dirty="0">
              <a:solidFill>
                <a:srgbClr val="FF941F"/>
              </a:solidFill>
              <a:latin typeface="Nunito Sans" pitchFamily="2" charset="0"/>
            </a:endParaRPr>
          </a:p>
        </p:txBody>
      </p:sp>
      <p:sp>
        <p:nvSpPr>
          <p:cNvPr id="6" name="CuadroTexto 5">
            <a:extLst>
              <a:ext uri="{FF2B5EF4-FFF2-40B4-BE49-F238E27FC236}">
                <a16:creationId xmlns:a16="http://schemas.microsoft.com/office/drawing/2014/main" id="{489F958F-B16D-03B8-3B92-AF37DECAB5B8}"/>
              </a:ext>
            </a:extLst>
          </p:cNvPr>
          <p:cNvSpPr txBox="1"/>
          <p:nvPr/>
        </p:nvSpPr>
        <p:spPr>
          <a:xfrm>
            <a:off x="637182" y="1568219"/>
            <a:ext cx="10917635" cy="4770537"/>
          </a:xfrm>
          <a:prstGeom prst="rect">
            <a:avLst/>
          </a:prstGeom>
          <a:noFill/>
        </p:spPr>
        <p:txBody>
          <a:bodyPr wrap="square">
            <a:spAutoFit/>
          </a:bodyPr>
          <a:lstStyle/>
          <a:p>
            <a:pPr marL="285750" indent="-285750" algn="just">
              <a:buFont typeface="Arial" panose="020B0604020202020204" pitchFamily="34" charset="0"/>
              <a:buChar char="•"/>
            </a:pPr>
            <a:r>
              <a:rPr lang="es-ES" sz="1600" dirty="0">
                <a:solidFill>
                  <a:srgbClr val="4D4D4D"/>
                </a:solidFill>
                <a:latin typeface="Nunito" pitchFamily="2" charset="0"/>
                <a:cs typeface="Segoe UI" panose="020B0502040204020203" pitchFamily="34" charset="0"/>
              </a:rPr>
              <a:t>Las intervenciones en la Colombia profunda requieren una mejora en la gestión social. En la mejora del relacionamiento con las comunidades esta la clave para la planificación y la ejecución efectiva de proyectos.</a:t>
            </a:r>
          </a:p>
          <a:p>
            <a:pPr marL="285750" indent="-285750" algn="just">
              <a:buFont typeface="Arial" panose="020B0604020202020204" pitchFamily="34" charset="0"/>
              <a:buChar char="•"/>
            </a:pPr>
            <a:r>
              <a:rPr lang="es-ES" sz="1600" dirty="0">
                <a:solidFill>
                  <a:srgbClr val="4D4D4D"/>
                </a:solidFill>
                <a:latin typeface="Nunito" pitchFamily="2" charset="0"/>
                <a:cs typeface="Segoe UI" panose="020B0502040204020203" pitchFamily="34" charset="0"/>
              </a:rPr>
              <a:t>La encuesta y balance del periodo (2018 -2022) mejoramiento en vías terciarias fueron pocas o ningunas (Córdoba)</a:t>
            </a:r>
          </a:p>
          <a:p>
            <a:pPr marL="285750" indent="-285750" algn="just">
              <a:buFont typeface="Arial" panose="020B0604020202020204" pitchFamily="34" charset="0"/>
              <a:buChar char="•"/>
            </a:pPr>
            <a:r>
              <a:rPr lang="es-ES" sz="1600" dirty="0">
                <a:solidFill>
                  <a:srgbClr val="4D4D4D"/>
                </a:solidFill>
                <a:latin typeface="Nunito" pitchFamily="2" charset="0"/>
                <a:cs typeface="Segoe UI" panose="020B0502040204020203" pitchFamily="34" charset="0"/>
              </a:rPr>
              <a:t>Me parece que los proyectos definidos fueron un gran acierto, hace falta más socialización de la cantidad de proyectos viales activos en el país.</a:t>
            </a:r>
          </a:p>
          <a:p>
            <a:pPr marL="285750" indent="-285750" algn="just">
              <a:buFont typeface="Arial" panose="020B0604020202020204" pitchFamily="34" charset="0"/>
              <a:buChar char="•"/>
            </a:pPr>
            <a:r>
              <a:rPr lang="es-ES" sz="1600" dirty="0">
                <a:solidFill>
                  <a:srgbClr val="4D4D4D"/>
                </a:solidFill>
                <a:latin typeface="Nunito" pitchFamily="2" charset="0"/>
                <a:cs typeface="Segoe UI" panose="020B0502040204020203" pitchFamily="34" charset="0"/>
              </a:rPr>
              <a:t>Es necesario incentivar el desarrollo de proyectos en vías terciarias como mecanismos de conexión intermunicipal e interdepartamental.</a:t>
            </a:r>
          </a:p>
          <a:p>
            <a:pPr marL="285750" indent="-285750" algn="just">
              <a:buFont typeface="Arial" panose="020B0604020202020204" pitchFamily="34" charset="0"/>
              <a:buChar char="•"/>
            </a:pPr>
            <a:r>
              <a:rPr lang="es-ES" sz="1600" dirty="0">
                <a:solidFill>
                  <a:srgbClr val="4D4D4D"/>
                </a:solidFill>
                <a:latin typeface="Nunito" pitchFamily="2" charset="0"/>
                <a:cs typeface="Segoe UI" panose="020B0502040204020203" pitchFamily="34" charset="0"/>
              </a:rPr>
              <a:t>Es importante que se continue con las intervenciones de las vías, esto permite generar opciones de competitividad, emprendimientos.</a:t>
            </a:r>
          </a:p>
          <a:p>
            <a:pPr marL="285750" indent="-285750" algn="just">
              <a:buFont typeface="Arial" panose="020B0604020202020204" pitchFamily="34" charset="0"/>
              <a:buChar char="•"/>
            </a:pPr>
            <a:r>
              <a:rPr lang="es-ES" sz="1600" dirty="0">
                <a:solidFill>
                  <a:srgbClr val="4D4D4D"/>
                </a:solidFill>
                <a:latin typeface="Nunito" pitchFamily="2" charset="0"/>
                <a:cs typeface="Segoe UI" panose="020B0502040204020203" pitchFamily="34" charset="0"/>
              </a:rPr>
              <a:t>Es de resaltar que las Intervenciones de mejoramiento en vías terciarias han resultado ser un beneficio para las comunidades de todas las regiones del País dentro de las cuales sus beneficios han sido la reducción en tiempos para el traslado a sus municipios u otros lugares, el traslado de sus productos a otras zonas del país y una mejor seguridad vial</a:t>
            </a:r>
          </a:p>
          <a:p>
            <a:pPr marL="285750" indent="-285750" algn="just">
              <a:buFont typeface="Arial" panose="020B0604020202020204" pitchFamily="34" charset="0"/>
              <a:buChar char="•"/>
            </a:pPr>
            <a:r>
              <a:rPr lang="es-ES" sz="1600" dirty="0">
                <a:solidFill>
                  <a:srgbClr val="4D4D4D"/>
                </a:solidFill>
                <a:latin typeface="Nunito" pitchFamily="2" charset="0"/>
                <a:cs typeface="Segoe UI" panose="020B0502040204020203" pitchFamily="34" charset="0"/>
              </a:rPr>
              <a:t>El mejoramiento de las vías genera bienestar y progreso a las regiones, no solo porque se mejora la conectividad y con ellos el turismo, el comercio y la salida de los productos agrícolas, sino que durante los procesos de construcción se genera empleo y se mueve la economía de las regiones en las que se desarrollan las obras, adicionalmente el INVIAS apoya las comunidades dejando obras y / o proyectos productivos que son para el beneficio y mejorar la calidad de vida de las comunidades aledañas a las obras. </a:t>
            </a:r>
          </a:p>
        </p:txBody>
      </p:sp>
    </p:spTree>
    <p:extLst>
      <p:ext uri="{BB962C8B-B14F-4D97-AF65-F5344CB8AC3E}">
        <p14:creationId xmlns:p14="http://schemas.microsoft.com/office/powerpoint/2010/main" val="3354355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402124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OBIERNO DEL CAMBIO">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1633</TotalTime>
  <Words>385</Words>
  <Application>Microsoft Office PowerPoint</Application>
  <PresentationFormat>Panorámica</PresentationFormat>
  <Paragraphs>22</Paragraphs>
  <Slides>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8</vt:i4>
      </vt:variant>
    </vt:vector>
  </HeadingPairs>
  <TitlesOfParts>
    <vt:vector size="15" baseType="lpstr">
      <vt:lpstr>Arial</vt:lpstr>
      <vt:lpstr>Calibri</vt:lpstr>
      <vt:lpstr>Helvetica</vt:lpstr>
      <vt:lpstr>Nunito</vt:lpstr>
      <vt:lpstr>Nunito Sans</vt:lpstr>
      <vt:lpstr>Poppins</vt:lpstr>
      <vt:lpstr>Tema de Office</vt:lpstr>
      <vt:lpstr>Presentación de PowerPoint</vt:lpstr>
      <vt:lpstr>Resultados encuesta balance Plan Marco de Implementación del Acuerdo de Paz    2019-2022</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William Camilo  Baracaldo Godoy</dc:creator>
  <cp:lastModifiedBy>Adriana Varela Montenegro</cp:lastModifiedBy>
  <cp:revision>36</cp:revision>
  <dcterms:created xsi:type="dcterms:W3CDTF">2023-05-08T00:34:42Z</dcterms:created>
  <dcterms:modified xsi:type="dcterms:W3CDTF">2023-06-29T16:23:56Z</dcterms:modified>
</cp:coreProperties>
</file>