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282" r:id="rId4"/>
    <p:sldId id="317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1" r:id="rId13"/>
    <p:sldId id="292" r:id="rId14"/>
    <p:sldId id="293" r:id="rId15"/>
    <p:sldId id="294" r:id="rId16"/>
    <p:sldId id="296" r:id="rId17"/>
    <p:sldId id="297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15" r:id="rId27"/>
    <p:sldId id="314" r:id="rId28"/>
    <p:sldId id="308" r:id="rId29"/>
    <p:sldId id="309" r:id="rId30"/>
    <p:sldId id="310" r:id="rId31"/>
    <p:sldId id="311" r:id="rId32"/>
    <p:sldId id="312" r:id="rId33"/>
    <p:sldId id="316" r:id="rId34"/>
    <p:sldId id="313" r:id="rId35"/>
    <p:sldId id="261" r:id="rId36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723F"/>
    <a:srgbClr val="D9723E"/>
    <a:srgbClr val="717171"/>
    <a:srgbClr val="4D4D4D"/>
    <a:srgbClr val="FF941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E610A1-2893-4A61-A458-D4A8475642E7}" v="397" dt="2023-06-26T20:14:00.9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6349" autoAdjust="0"/>
  </p:normalViewPr>
  <p:slideViewPr>
    <p:cSldViewPr snapToGrid="0">
      <p:cViewPr varScale="1">
        <p:scale>
          <a:sx n="114" d="100"/>
          <a:sy n="114" d="100"/>
        </p:scale>
        <p:origin x="4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riana Varela Montenegro" userId="f9da6ce1-3440-48f0-bed2-f9e49cb1e8ce" providerId="ADAL" clId="{ECE610A1-2893-4A61-A458-D4A8475642E7}"/>
    <pc:docChg chg="undo custSel addSld delSld modSld sldOrd">
      <pc:chgData name="Adriana Varela Montenegro" userId="f9da6ce1-3440-48f0-bed2-f9e49cb1e8ce" providerId="ADAL" clId="{ECE610A1-2893-4A61-A458-D4A8475642E7}" dt="2023-06-26T20:14:24.951" v="2716" actId="1076"/>
      <pc:docMkLst>
        <pc:docMk/>
      </pc:docMkLst>
      <pc:sldChg chg="modSp mod">
        <pc:chgData name="Adriana Varela Montenegro" userId="f9da6ce1-3440-48f0-bed2-f9e49cb1e8ce" providerId="ADAL" clId="{ECE610A1-2893-4A61-A458-D4A8475642E7}" dt="2023-06-26T19:59:29.950" v="2671" actId="20577"/>
        <pc:sldMkLst>
          <pc:docMk/>
          <pc:sldMk cId="1482975956" sldId="257"/>
        </pc:sldMkLst>
        <pc:spChg chg="mod">
          <ac:chgData name="Adriana Varela Montenegro" userId="f9da6ce1-3440-48f0-bed2-f9e49cb1e8ce" providerId="ADAL" clId="{ECE610A1-2893-4A61-A458-D4A8475642E7}" dt="2023-06-26T19:59:29.950" v="2671" actId="20577"/>
          <ac:spMkLst>
            <pc:docMk/>
            <pc:sldMk cId="1482975956" sldId="257"/>
            <ac:spMk id="4" creationId="{3ED4369D-6414-318E-76F7-57BE0461DE33}"/>
          </ac:spMkLst>
        </pc:spChg>
      </pc:sldChg>
      <pc:sldChg chg="addSp delSp modSp mod">
        <pc:chgData name="Adriana Varela Montenegro" userId="f9da6ce1-3440-48f0-bed2-f9e49cb1e8ce" providerId="ADAL" clId="{ECE610A1-2893-4A61-A458-D4A8475642E7}" dt="2023-06-26T20:14:24.951" v="2716" actId="1076"/>
        <pc:sldMkLst>
          <pc:docMk/>
          <pc:sldMk cId="1924159274" sldId="282"/>
        </pc:sldMkLst>
        <pc:spChg chg="add del mod">
          <ac:chgData name="Adriana Varela Montenegro" userId="f9da6ce1-3440-48f0-bed2-f9e49cb1e8ce" providerId="ADAL" clId="{ECE610A1-2893-4A61-A458-D4A8475642E7}" dt="2023-06-26T20:11:59.392" v="2700" actId="1076"/>
          <ac:spMkLst>
            <pc:docMk/>
            <pc:sldMk cId="1924159274" sldId="282"/>
            <ac:spMk id="5" creationId="{8B11F8E3-73CA-E64A-37E2-76356B0BFE58}"/>
          </ac:spMkLst>
        </pc:spChg>
        <pc:spChg chg="add del mod">
          <ac:chgData name="Adriana Varela Montenegro" userId="f9da6ce1-3440-48f0-bed2-f9e49cb1e8ce" providerId="ADAL" clId="{ECE610A1-2893-4A61-A458-D4A8475642E7}" dt="2023-06-26T14:46:50.169" v="2667" actId="1076"/>
          <ac:spMkLst>
            <pc:docMk/>
            <pc:sldMk cId="1924159274" sldId="282"/>
            <ac:spMk id="7" creationId="{1E990EDE-E12B-0C73-1B6A-3B4705159536}"/>
          </ac:spMkLst>
        </pc:spChg>
        <pc:spChg chg="add mod">
          <ac:chgData name="Adriana Varela Montenegro" userId="f9da6ce1-3440-48f0-bed2-f9e49cb1e8ce" providerId="ADAL" clId="{ECE610A1-2893-4A61-A458-D4A8475642E7}" dt="2023-06-26T20:12:16.831" v="2706" actId="1076"/>
          <ac:spMkLst>
            <pc:docMk/>
            <pc:sldMk cId="1924159274" sldId="282"/>
            <ac:spMk id="16" creationId="{5A88CEF3-FB87-7E99-38D7-F5F1E48C63C8}"/>
          </ac:spMkLst>
        </pc:spChg>
        <pc:spChg chg="add mod">
          <ac:chgData name="Adriana Varela Montenegro" userId="f9da6ce1-3440-48f0-bed2-f9e49cb1e8ce" providerId="ADAL" clId="{ECE610A1-2893-4A61-A458-D4A8475642E7}" dt="2023-06-26T20:14:24.951" v="2716" actId="1076"/>
          <ac:spMkLst>
            <pc:docMk/>
            <pc:sldMk cId="1924159274" sldId="282"/>
            <ac:spMk id="18" creationId="{9914FBDB-2ABB-42A7-5E43-4A18D786857B}"/>
          </ac:spMkLst>
        </pc:spChg>
        <pc:graphicFrameChg chg="add del mod modGraphic">
          <ac:chgData name="Adriana Varela Montenegro" userId="f9da6ce1-3440-48f0-bed2-f9e49cb1e8ce" providerId="ADAL" clId="{ECE610A1-2893-4A61-A458-D4A8475642E7}" dt="2023-06-26T14:37:09.884" v="2559" actId="478"/>
          <ac:graphicFrameMkLst>
            <pc:docMk/>
            <pc:sldMk cId="1924159274" sldId="282"/>
            <ac:graphicFrameMk id="2" creationId="{28312BFB-EEC1-5A23-55D1-DCC5B8D9B387}"/>
          </ac:graphicFrameMkLst>
        </pc:graphicFrameChg>
        <pc:graphicFrameChg chg="add del">
          <ac:chgData name="Adriana Varela Montenegro" userId="f9da6ce1-3440-48f0-bed2-f9e49cb1e8ce" providerId="ADAL" clId="{ECE610A1-2893-4A61-A458-D4A8475642E7}" dt="2023-06-26T20:04:47.499" v="2683" actId="478"/>
          <ac:graphicFrameMkLst>
            <pc:docMk/>
            <pc:sldMk cId="1924159274" sldId="282"/>
            <ac:graphicFrameMk id="3" creationId="{7F8AB01F-C874-AE28-94AA-15D9ECEFE360}"/>
          </ac:graphicFrameMkLst>
        </pc:graphicFrameChg>
        <pc:picChg chg="add mod">
          <ac:chgData name="Adriana Varela Montenegro" userId="f9da6ce1-3440-48f0-bed2-f9e49cb1e8ce" providerId="ADAL" clId="{ECE610A1-2893-4A61-A458-D4A8475642E7}" dt="2023-06-26T20:12:18.919" v="2707" actId="1076"/>
          <ac:picMkLst>
            <pc:docMk/>
            <pc:sldMk cId="1924159274" sldId="282"/>
            <ac:picMk id="8" creationId="{3E318FB1-211F-D950-D31F-3D20B9A29AD2}"/>
          </ac:picMkLst>
        </pc:picChg>
        <pc:picChg chg="add mod">
          <ac:chgData name="Adriana Varela Montenegro" userId="f9da6ce1-3440-48f0-bed2-f9e49cb1e8ce" providerId="ADAL" clId="{ECE610A1-2893-4A61-A458-D4A8475642E7}" dt="2023-06-26T20:11:56.056" v="2699" actId="1076"/>
          <ac:picMkLst>
            <pc:docMk/>
            <pc:sldMk cId="1924159274" sldId="282"/>
            <ac:picMk id="10" creationId="{2E5CCBC1-25F7-ACAC-75B2-E1742A03356E}"/>
          </ac:picMkLst>
        </pc:picChg>
        <pc:picChg chg="add del mod">
          <ac:chgData name="Adriana Varela Montenegro" userId="f9da6ce1-3440-48f0-bed2-f9e49cb1e8ce" providerId="ADAL" clId="{ECE610A1-2893-4A61-A458-D4A8475642E7}" dt="2023-06-26T20:12:07.352" v="2703" actId="478"/>
          <ac:picMkLst>
            <pc:docMk/>
            <pc:sldMk cId="1924159274" sldId="282"/>
            <ac:picMk id="12" creationId="{9EE5B36D-7741-FDDA-E3AB-E07C1B052E1B}"/>
          </ac:picMkLst>
        </pc:picChg>
        <pc:picChg chg="add del mod">
          <ac:chgData name="Adriana Varela Montenegro" userId="f9da6ce1-3440-48f0-bed2-f9e49cb1e8ce" providerId="ADAL" clId="{ECE610A1-2893-4A61-A458-D4A8475642E7}" dt="2023-06-26T20:12:09.280" v="2704" actId="478"/>
          <ac:picMkLst>
            <pc:docMk/>
            <pc:sldMk cId="1924159274" sldId="282"/>
            <ac:picMk id="14" creationId="{A7370507-B3E7-1385-892F-1AEA82BACDCB}"/>
          </ac:picMkLst>
        </pc:picChg>
        <pc:picChg chg="add del mod">
          <ac:chgData name="Adriana Varela Montenegro" userId="f9da6ce1-3440-48f0-bed2-f9e49cb1e8ce" providerId="ADAL" clId="{ECE610A1-2893-4A61-A458-D4A8475642E7}" dt="2023-06-26T20:14:09.728" v="2712" actId="478"/>
          <ac:picMkLst>
            <pc:docMk/>
            <pc:sldMk cId="1924159274" sldId="282"/>
            <ac:picMk id="20" creationId="{46DAA5A2-8333-02A4-F4DC-E00501BCA6B8}"/>
          </ac:picMkLst>
        </pc:picChg>
        <pc:picChg chg="add mod">
          <ac:chgData name="Adriana Varela Montenegro" userId="f9da6ce1-3440-48f0-bed2-f9e49cb1e8ce" providerId="ADAL" clId="{ECE610A1-2893-4A61-A458-D4A8475642E7}" dt="2023-06-26T20:14:21.967" v="2715" actId="1076"/>
          <ac:picMkLst>
            <pc:docMk/>
            <pc:sldMk cId="1924159274" sldId="282"/>
            <ac:picMk id="22" creationId="{E73E1AC8-E011-48E5-F463-B5C16D6B6B1F}"/>
          </ac:picMkLst>
        </pc:picChg>
      </pc:sldChg>
      <pc:sldChg chg="addSp delSp modSp mod">
        <pc:chgData name="Adriana Varela Montenegro" userId="f9da6ce1-3440-48f0-bed2-f9e49cb1e8ce" providerId="ADAL" clId="{ECE610A1-2893-4A61-A458-D4A8475642E7}" dt="2023-06-22T15:41:27.266" v="1703" actId="6549"/>
        <pc:sldMkLst>
          <pc:docMk/>
          <pc:sldMk cId="3381714210" sldId="283"/>
        </pc:sldMkLst>
        <pc:spChg chg="add mod">
          <ac:chgData name="Adriana Varela Montenegro" userId="f9da6ce1-3440-48f0-bed2-f9e49cb1e8ce" providerId="ADAL" clId="{ECE610A1-2893-4A61-A458-D4A8475642E7}" dt="2023-06-22T15:41:27.266" v="1703" actId="6549"/>
          <ac:spMkLst>
            <pc:docMk/>
            <pc:sldMk cId="3381714210" sldId="283"/>
            <ac:spMk id="5" creationId="{072D1E47-7CC6-8E25-25B7-34AF5609239E}"/>
          </ac:spMkLst>
        </pc:spChg>
        <pc:spChg chg="add del mod">
          <ac:chgData name="Adriana Varela Montenegro" userId="f9da6ce1-3440-48f0-bed2-f9e49cb1e8ce" providerId="ADAL" clId="{ECE610A1-2893-4A61-A458-D4A8475642E7}" dt="2023-06-22T15:39:11.014" v="1670"/>
          <ac:spMkLst>
            <pc:docMk/>
            <pc:sldMk cId="3381714210" sldId="283"/>
            <ac:spMk id="6" creationId="{424E7C51-25B4-5057-32C7-61951804B025}"/>
          </ac:spMkLst>
        </pc:spChg>
        <pc:spChg chg="mod">
          <ac:chgData name="Adriana Varela Montenegro" userId="f9da6ce1-3440-48f0-bed2-f9e49cb1e8ce" providerId="ADAL" clId="{ECE610A1-2893-4A61-A458-D4A8475642E7}" dt="2023-06-22T15:23:50.932" v="1477" actId="20577"/>
          <ac:spMkLst>
            <pc:docMk/>
            <pc:sldMk cId="3381714210" sldId="283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15:41:22.999" v="1701" actId="1076"/>
          <ac:graphicFrameMkLst>
            <pc:docMk/>
            <pc:sldMk cId="3381714210" sldId="283"/>
            <ac:graphicFrameMk id="2" creationId="{28312BFB-EEC1-5A23-55D1-DCC5B8D9B387}"/>
          </ac:graphicFrameMkLst>
        </pc:graphicFrameChg>
      </pc:sldChg>
      <pc:sldChg chg="addSp modSp mod">
        <pc:chgData name="Adriana Varela Montenegro" userId="f9da6ce1-3440-48f0-bed2-f9e49cb1e8ce" providerId="ADAL" clId="{ECE610A1-2893-4A61-A458-D4A8475642E7}" dt="2023-06-22T15:42:40.056" v="1720" actId="1076"/>
        <pc:sldMkLst>
          <pc:docMk/>
          <pc:sldMk cId="2721175251" sldId="284"/>
        </pc:sldMkLst>
        <pc:spChg chg="add mod">
          <ac:chgData name="Adriana Varela Montenegro" userId="f9da6ce1-3440-48f0-bed2-f9e49cb1e8ce" providerId="ADAL" clId="{ECE610A1-2893-4A61-A458-D4A8475642E7}" dt="2023-06-22T15:35:20.369" v="1604" actId="20577"/>
          <ac:spMkLst>
            <pc:docMk/>
            <pc:sldMk cId="2721175251" sldId="284"/>
            <ac:spMk id="3" creationId="{7CB5CB44-E16C-7871-D922-1FA54BC65CDD}"/>
          </ac:spMkLst>
        </pc:spChg>
        <pc:spChg chg="mod">
          <ac:chgData name="Adriana Varela Montenegro" userId="f9da6ce1-3440-48f0-bed2-f9e49cb1e8ce" providerId="ADAL" clId="{ECE610A1-2893-4A61-A458-D4A8475642E7}" dt="2023-06-22T15:24:33.404" v="1482" actId="14100"/>
          <ac:spMkLst>
            <pc:docMk/>
            <pc:sldMk cId="2721175251" sldId="284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15:42:40.056" v="1720" actId="1076"/>
          <ac:graphicFrameMkLst>
            <pc:docMk/>
            <pc:sldMk cId="2721175251" sldId="284"/>
            <ac:graphicFrameMk id="2" creationId="{28312BFB-EEC1-5A23-55D1-DCC5B8D9B387}"/>
          </ac:graphicFrameMkLst>
        </pc:graphicFrameChg>
      </pc:sldChg>
      <pc:sldChg chg="addSp modSp mod">
        <pc:chgData name="Adriana Varela Montenegro" userId="f9da6ce1-3440-48f0-bed2-f9e49cb1e8ce" providerId="ADAL" clId="{ECE610A1-2893-4A61-A458-D4A8475642E7}" dt="2023-06-22T15:43:10.518" v="1727" actId="1076"/>
        <pc:sldMkLst>
          <pc:docMk/>
          <pc:sldMk cId="2396078266" sldId="285"/>
        </pc:sldMkLst>
        <pc:spChg chg="add mod">
          <ac:chgData name="Adriana Varela Montenegro" userId="f9da6ce1-3440-48f0-bed2-f9e49cb1e8ce" providerId="ADAL" clId="{ECE610A1-2893-4A61-A458-D4A8475642E7}" dt="2023-06-22T15:43:10.518" v="1727" actId="1076"/>
          <ac:spMkLst>
            <pc:docMk/>
            <pc:sldMk cId="2396078266" sldId="285"/>
            <ac:spMk id="3" creationId="{314CB273-75AA-F3EA-AA60-B45102747561}"/>
          </ac:spMkLst>
        </pc:spChg>
        <pc:spChg chg="mod">
          <ac:chgData name="Adriana Varela Montenegro" userId="f9da6ce1-3440-48f0-bed2-f9e49cb1e8ce" providerId="ADAL" clId="{ECE610A1-2893-4A61-A458-D4A8475642E7}" dt="2023-06-22T15:43:07.407" v="1726" actId="1076"/>
          <ac:spMkLst>
            <pc:docMk/>
            <pc:sldMk cId="2396078266" sldId="285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15:43:02.608" v="1724" actId="255"/>
          <ac:graphicFrameMkLst>
            <pc:docMk/>
            <pc:sldMk cId="2396078266" sldId="285"/>
            <ac:graphicFrameMk id="2" creationId="{28312BFB-EEC1-5A23-55D1-DCC5B8D9B387}"/>
          </ac:graphicFrameMkLst>
        </pc:graphicFrameChg>
      </pc:sldChg>
      <pc:sldChg chg="addSp modSp mod">
        <pc:chgData name="Adriana Varela Montenegro" userId="f9da6ce1-3440-48f0-bed2-f9e49cb1e8ce" providerId="ADAL" clId="{ECE610A1-2893-4A61-A458-D4A8475642E7}" dt="2023-06-22T21:07:06.518" v="2305" actId="122"/>
        <pc:sldMkLst>
          <pc:docMk/>
          <pc:sldMk cId="270221594" sldId="286"/>
        </pc:sldMkLst>
        <pc:spChg chg="add mod">
          <ac:chgData name="Adriana Varela Montenegro" userId="f9da6ce1-3440-48f0-bed2-f9e49cb1e8ce" providerId="ADAL" clId="{ECE610A1-2893-4A61-A458-D4A8475642E7}" dt="2023-06-22T15:42:23.025" v="1717" actId="6549"/>
          <ac:spMkLst>
            <pc:docMk/>
            <pc:sldMk cId="270221594" sldId="286"/>
            <ac:spMk id="3" creationId="{6DE15F31-36D1-224F-AD92-04DEC9394BD6}"/>
          </ac:spMkLst>
        </pc:spChg>
        <pc:spChg chg="mod">
          <ac:chgData name="Adriana Varela Montenegro" userId="f9da6ce1-3440-48f0-bed2-f9e49cb1e8ce" providerId="ADAL" clId="{ECE610A1-2893-4A61-A458-D4A8475642E7}" dt="2023-06-22T15:41:40.512" v="1705" actId="1076"/>
          <ac:spMkLst>
            <pc:docMk/>
            <pc:sldMk cId="270221594" sldId="286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21:07:06.518" v="2305" actId="122"/>
          <ac:graphicFrameMkLst>
            <pc:docMk/>
            <pc:sldMk cId="270221594" sldId="286"/>
            <ac:graphicFrameMk id="2" creationId="{28312BFB-EEC1-5A23-55D1-DCC5B8D9B387}"/>
          </ac:graphicFrameMkLst>
        </pc:graphicFrameChg>
      </pc:sldChg>
      <pc:sldChg chg="addSp modSp mod">
        <pc:chgData name="Adriana Varela Montenegro" userId="f9da6ce1-3440-48f0-bed2-f9e49cb1e8ce" providerId="ADAL" clId="{ECE610A1-2893-4A61-A458-D4A8475642E7}" dt="2023-06-22T15:41:57.672" v="1711" actId="20577"/>
        <pc:sldMkLst>
          <pc:docMk/>
          <pc:sldMk cId="1358293003" sldId="287"/>
        </pc:sldMkLst>
        <pc:spChg chg="add mod">
          <ac:chgData name="Adriana Varela Montenegro" userId="f9da6ce1-3440-48f0-bed2-f9e49cb1e8ce" providerId="ADAL" clId="{ECE610A1-2893-4A61-A458-D4A8475642E7}" dt="2023-06-22T15:41:55.623" v="1710" actId="1076"/>
          <ac:spMkLst>
            <pc:docMk/>
            <pc:sldMk cId="1358293003" sldId="287"/>
            <ac:spMk id="3" creationId="{0D49B7FD-365E-C9ED-14B7-69117F1649C6}"/>
          </ac:spMkLst>
        </pc:spChg>
        <pc:spChg chg="mod">
          <ac:chgData name="Adriana Varela Montenegro" userId="f9da6ce1-3440-48f0-bed2-f9e49cb1e8ce" providerId="ADAL" clId="{ECE610A1-2893-4A61-A458-D4A8475642E7}" dt="2023-06-22T15:41:57.672" v="1711" actId="20577"/>
          <ac:spMkLst>
            <pc:docMk/>
            <pc:sldMk cId="1358293003" sldId="287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15:40:31.071" v="1693" actId="1076"/>
          <ac:graphicFrameMkLst>
            <pc:docMk/>
            <pc:sldMk cId="1358293003" sldId="287"/>
            <ac:graphicFrameMk id="2" creationId="{28312BFB-EEC1-5A23-55D1-DCC5B8D9B387}"/>
          </ac:graphicFrameMkLst>
        </pc:graphicFrameChg>
      </pc:sldChg>
      <pc:sldChg chg="addSp delSp modSp mod">
        <pc:chgData name="Adriana Varela Montenegro" userId="f9da6ce1-3440-48f0-bed2-f9e49cb1e8ce" providerId="ADAL" clId="{ECE610A1-2893-4A61-A458-D4A8475642E7}" dt="2023-06-22T15:45:08.312" v="1748" actId="6549"/>
        <pc:sldMkLst>
          <pc:docMk/>
          <pc:sldMk cId="4114943548" sldId="288"/>
        </pc:sldMkLst>
        <pc:spChg chg="add mod">
          <ac:chgData name="Adriana Varela Montenegro" userId="f9da6ce1-3440-48f0-bed2-f9e49cb1e8ce" providerId="ADAL" clId="{ECE610A1-2893-4A61-A458-D4A8475642E7}" dt="2023-06-22T15:45:08.312" v="1748" actId="6549"/>
          <ac:spMkLst>
            <pc:docMk/>
            <pc:sldMk cId="4114943548" sldId="288"/>
            <ac:spMk id="3" creationId="{C3C3B535-33C7-94D2-41E8-44672A34CDFA}"/>
          </ac:spMkLst>
        </pc:spChg>
        <pc:spChg chg="del">
          <ac:chgData name="Adriana Varela Montenegro" userId="f9da6ce1-3440-48f0-bed2-f9e49cb1e8ce" providerId="ADAL" clId="{ECE610A1-2893-4A61-A458-D4A8475642E7}" dt="2023-06-20T21:32:09.172" v="612" actId="478"/>
          <ac:spMkLst>
            <pc:docMk/>
            <pc:sldMk cId="4114943548" sldId="288"/>
            <ac:spMk id="5" creationId="{C340C9DA-7A87-1816-AF60-324FF1DB5DA4}"/>
          </ac:spMkLst>
        </pc:spChg>
        <pc:spChg chg="mod">
          <ac:chgData name="Adriana Varela Montenegro" userId="f9da6ce1-3440-48f0-bed2-f9e49cb1e8ce" providerId="ADAL" clId="{ECE610A1-2893-4A61-A458-D4A8475642E7}" dt="2023-06-22T15:42:11.510" v="1714" actId="1076"/>
          <ac:spMkLst>
            <pc:docMk/>
            <pc:sldMk cId="4114943548" sldId="288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15:42:15.648" v="1716" actId="1076"/>
          <ac:graphicFrameMkLst>
            <pc:docMk/>
            <pc:sldMk cId="4114943548" sldId="288"/>
            <ac:graphicFrameMk id="2" creationId="{28312BFB-EEC1-5A23-55D1-DCC5B8D9B387}"/>
          </ac:graphicFrameMkLst>
        </pc:graphicFrameChg>
      </pc:sldChg>
      <pc:sldChg chg="addSp modSp mod">
        <pc:chgData name="Adriana Varela Montenegro" userId="f9da6ce1-3440-48f0-bed2-f9e49cb1e8ce" providerId="ADAL" clId="{ECE610A1-2893-4A61-A458-D4A8475642E7}" dt="2023-06-22T21:08:31.803" v="2306" actId="122"/>
        <pc:sldMkLst>
          <pc:docMk/>
          <pc:sldMk cId="833528163" sldId="289"/>
        </pc:sldMkLst>
        <pc:spChg chg="add mod">
          <ac:chgData name="Adriana Varela Montenegro" userId="f9da6ce1-3440-48f0-bed2-f9e49cb1e8ce" providerId="ADAL" clId="{ECE610A1-2893-4A61-A458-D4A8475642E7}" dt="2023-06-22T15:45:49.465" v="1764" actId="6549"/>
          <ac:spMkLst>
            <pc:docMk/>
            <pc:sldMk cId="833528163" sldId="289"/>
            <ac:spMk id="3" creationId="{EA4232F9-A849-AD98-D46B-087FA79FCC6C}"/>
          </ac:spMkLst>
        </pc:spChg>
        <pc:spChg chg="mod">
          <ac:chgData name="Adriana Varela Montenegro" userId="f9da6ce1-3440-48f0-bed2-f9e49cb1e8ce" providerId="ADAL" clId="{ECE610A1-2893-4A61-A458-D4A8475642E7}" dt="2023-06-22T15:44:45.390" v="1739" actId="1076"/>
          <ac:spMkLst>
            <pc:docMk/>
            <pc:sldMk cId="833528163" sldId="289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21:08:31.803" v="2306" actId="122"/>
          <ac:graphicFrameMkLst>
            <pc:docMk/>
            <pc:sldMk cId="833528163" sldId="289"/>
            <ac:graphicFrameMk id="2" creationId="{28312BFB-EEC1-5A23-55D1-DCC5B8D9B387}"/>
          </ac:graphicFrameMkLst>
        </pc:graphicFrameChg>
      </pc:sldChg>
      <pc:sldChg chg="addSp modSp mod">
        <pc:chgData name="Adriana Varela Montenegro" userId="f9da6ce1-3440-48f0-bed2-f9e49cb1e8ce" providerId="ADAL" clId="{ECE610A1-2893-4A61-A458-D4A8475642E7}" dt="2023-06-22T21:08:49.723" v="2307" actId="122"/>
        <pc:sldMkLst>
          <pc:docMk/>
          <pc:sldMk cId="2499064131" sldId="291"/>
        </pc:sldMkLst>
        <pc:spChg chg="add mod">
          <ac:chgData name="Adriana Varela Montenegro" userId="f9da6ce1-3440-48f0-bed2-f9e49cb1e8ce" providerId="ADAL" clId="{ECE610A1-2893-4A61-A458-D4A8475642E7}" dt="2023-06-22T16:03:41.777" v="1787" actId="20577"/>
          <ac:spMkLst>
            <pc:docMk/>
            <pc:sldMk cId="2499064131" sldId="291"/>
            <ac:spMk id="3" creationId="{17754B29-C461-EF20-11EA-354F2C34D020}"/>
          </ac:spMkLst>
        </pc:spChg>
        <pc:spChg chg="mod">
          <ac:chgData name="Adriana Varela Montenegro" userId="f9da6ce1-3440-48f0-bed2-f9e49cb1e8ce" providerId="ADAL" clId="{ECE610A1-2893-4A61-A458-D4A8475642E7}" dt="2023-06-22T15:46:22.190" v="1770" actId="1076"/>
          <ac:spMkLst>
            <pc:docMk/>
            <pc:sldMk cId="2499064131" sldId="291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21:08:49.723" v="2307" actId="122"/>
          <ac:graphicFrameMkLst>
            <pc:docMk/>
            <pc:sldMk cId="2499064131" sldId="291"/>
            <ac:graphicFrameMk id="2" creationId="{28312BFB-EEC1-5A23-55D1-DCC5B8D9B387}"/>
          </ac:graphicFrameMkLst>
        </pc:graphicFrameChg>
      </pc:sldChg>
      <pc:sldChg chg="addSp modSp mod">
        <pc:chgData name="Adriana Varela Montenegro" userId="f9da6ce1-3440-48f0-bed2-f9e49cb1e8ce" providerId="ADAL" clId="{ECE610A1-2893-4A61-A458-D4A8475642E7}" dt="2023-06-22T21:09:12.100" v="2308" actId="122"/>
        <pc:sldMkLst>
          <pc:docMk/>
          <pc:sldMk cId="2652981688" sldId="292"/>
        </pc:sldMkLst>
        <pc:spChg chg="add mod">
          <ac:chgData name="Adriana Varela Montenegro" userId="f9da6ce1-3440-48f0-bed2-f9e49cb1e8ce" providerId="ADAL" clId="{ECE610A1-2893-4A61-A458-D4A8475642E7}" dt="2023-06-22T16:10:51.205" v="1812" actId="20577"/>
          <ac:spMkLst>
            <pc:docMk/>
            <pc:sldMk cId="2652981688" sldId="292"/>
            <ac:spMk id="3" creationId="{C1096153-571D-114C-EDD0-588300C12CA9}"/>
          </ac:spMkLst>
        </pc:spChg>
        <pc:spChg chg="mod">
          <ac:chgData name="Adriana Varela Montenegro" userId="f9da6ce1-3440-48f0-bed2-f9e49cb1e8ce" providerId="ADAL" clId="{ECE610A1-2893-4A61-A458-D4A8475642E7}" dt="2023-06-22T16:05:12.217" v="1793" actId="1076"/>
          <ac:spMkLst>
            <pc:docMk/>
            <pc:sldMk cId="2652981688" sldId="292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21:09:12.100" v="2308" actId="122"/>
          <ac:graphicFrameMkLst>
            <pc:docMk/>
            <pc:sldMk cId="2652981688" sldId="292"/>
            <ac:graphicFrameMk id="2" creationId="{28312BFB-EEC1-5A23-55D1-DCC5B8D9B387}"/>
          </ac:graphicFrameMkLst>
        </pc:graphicFrameChg>
      </pc:sldChg>
      <pc:sldChg chg="addSp modSp mod">
        <pc:chgData name="Adriana Varela Montenegro" userId="f9da6ce1-3440-48f0-bed2-f9e49cb1e8ce" providerId="ADAL" clId="{ECE610A1-2893-4A61-A458-D4A8475642E7}" dt="2023-06-22T21:10:52.138" v="2310" actId="122"/>
        <pc:sldMkLst>
          <pc:docMk/>
          <pc:sldMk cId="1614969636" sldId="293"/>
        </pc:sldMkLst>
        <pc:spChg chg="add mod">
          <ac:chgData name="Adriana Varela Montenegro" userId="f9da6ce1-3440-48f0-bed2-f9e49cb1e8ce" providerId="ADAL" clId="{ECE610A1-2893-4A61-A458-D4A8475642E7}" dt="2023-06-22T16:12:16.180" v="1830" actId="20577"/>
          <ac:spMkLst>
            <pc:docMk/>
            <pc:sldMk cId="1614969636" sldId="293"/>
            <ac:spMk id="3" creationId="{453D08BA-BC38-F071-331C-1272C7667A77}"/>
          </ac:spMkLst>
        </pc:spChg>
        <pc:spChg chg="mod">
          <ac:chgData name="Adriana Varela Montenegro" userId="f9da6ce1-3440-48f0-bed2-f9e49cb1e8ce" providerId="ADAL" clId="{ECE610A1-2893-4A61-A458-D4A8475642E7}" dt="2023-06-22T21:10:34.655" v="2309" actId="1076"/>
          <ac:spMkLst>
            <pc:docMk/>
            <pc:sldMk cId="1614969636" sldId="293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21:10:52.138" v="2310" actId="122"/>
          <ac:graphicFrameMkLst>
            <pc:docMk/>
            <pc:sldMk cId="1614969636" sldId="293"/>
            <ac:graphicFrameMk id="2" creationId="{28312BFB-EEC1-5A23-55D1-DCC5B8D9B387}"/>
          </ac:graphicFrameMkLst>
        </pc:graphicFrameChg>
      </pc:sldChg>
      <pc:sldChg chg="addSp delSp modSp mod">
        <pc:chgData name="Adriana Varela Montenegro" userId="f9da6ce1-3440-48f0-bed2-f9e49cb1e8ce" providerId="ADAL" clId="{ECE610A1-2893-4A61-A458-D4A8475642E7}" dt="2023-06-22T21:11:13.963" v="2312" actId="122"/>
        <pc:sldMkLst>
          <pc:docMk/>
          <pc:sldMk cId="2319598819" sldId="294"/>
        </pc:sldMkLst>
        <pc:spChg chg="del">
          <ac:chgData name="Adriana Varela Montenegro" userId="f9da6ce1-3440-48f0-bed2-f9e49cb1e8ce" providerId="ADAL" clId="{ECE610A1-2893-4A61-A458-D4A8475642E7}" dt="2023-06-21T17:17:15.137" v="765" actId="478"/>
          <ac:spMkLst>
            <pc:docMk/>
            <pc:sldMk cId="2319598819" sldId="294"/>
            <ac:spMk id="3" creationId="{4D3A1C1F-FC22-5BFD-A5FF-D7046B0EFCD3}"/>
          </ac:spMkLst>
        </pc:spChg>
        <pc:spChg chg="add mod">
          <ac:chgData name="Adriana Varela Montenegro" userId="f9da6ce1-3440-48f0-bed2-f9e49cb1e8ce" providerId="ADAL" clId="{ECE610A1-2893-4A61-A458-D4A8475642E7}" dt="2023-06-22T16:18:12.760" v="1862" actId="20577"/>
          <ac:spMkLst>
            <pc:docMk/>
            <pc:sldMk cId="2319598819" sldId="294"/>
            <ac:spMk id="5" creationId="{0C1330CF-BBD5-A49D-695C-09D5BB7714E4}"/>
          </ac:spMkLst>
        </pc:spChg>
        <pc:spChg chg="mod">
          <ac:chgData name="Adriana Varela Montenegro" userId="f9da6ce1-3440-48f0-bed2-f9e49cb1e8ce" providerId="ADAL" clId="{ECE610A1-2893-4A61-A458-D4A8475642E7}" dt="2023-06-22T21:11:10.822" v="2311" actId="1076"/>
          <ac:spMkLst>
            <pc:docMk/>
            <pc:sldMk cId="2319598819" sldId="294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21:11:13.963" v="2312" actId="122"/>
          <ac:graphicFrameMkLst>
            <pc:docMk/>
            <pc:sldMk cId="2319598819" sldId="294"/>
            <ac:graphicFrameMk id="2" creationId="{28312BFB-EEC1-5A23-55D1-DCC5B8D9B387}"/>
          </ac:graphicFrameMkLst>
        </pc:graphicFrameChg>
      </pc:sldChg>
      <pc:sldChg chg="addSp delSp modSp mod">
        <pc:chgData name="Adriana Varela Montenegro" userId="f9da6ce1-3440-48f0-bed2-f9e49cb1e8ce" providerId="ADAL" clId="{ECE610A1-2893-4A61-A458-D4A8475642E7}" dt="2023-06-22T21:11:40.139" v="2314" actId="122"/>
        <pc:sldMkLst>
          <pc:docMk/>
          <pc:sldMk cId="3544449754" sldId="296"/>
        </pc:sldMkLst>
        <pc:spChg chg="add mod">
          <ac:chgData name="Adriana Varela Montenegro" userId="f9da6ce1-3440-48f0-bed2-f9e49cb1e8ce" providerId="ADAL" clId="{ECE610A1-2893-4A61-A458-D4A8475642E7}" dt="2023-06-22T16:29:35.033" v="1906" actId="20577"/>
          <ac:spMkLst>
            <pc:docMk/>
            <pc:sldMk cId="3544449754" sldId="296"/>
            <ac:spMk id="3" creationId="{3D967687-4D8A-7126-2A44-60677DAF4546}"/>
          </ac:spMkLst>
        </pc:spChg>
        <pc:spChg chg="del">
          <ac:chgData name="Adriana Varela Montenegro" userId="f9da6ce1-3440-48f0-bed2-f9e49cb1e8ce" providerId="ADAL" clId="{ECE610A1-2893-4A61-A458-D4A8475642E7}" dt="2023-06-20T15:29:58.172" v="33" actId="478"/>
          <ac:spMkLst>
            <pc:docMk/>
            <pc:sldMk cId="3544449754" sldId="296"/>
            <ac:spMk id="3" creationId="{4D3A1C1F-FC22-5BFD-A5FF-D7046B0EFCD3}"/>
          </ac:spMkLst>
        </pc:spChg>
        <pc:spChg chg="mod">
          <ac:chgData name="Adriana Varela Montenegro" userId="f9da6ce1-3440-48f0-bed2-f9e49cb1e8ce" providerId="ADAL" clId="{ECE610A1-2893-4A61-A458-D4A8475642E7}" dt="2023-06-22T21:11:20.743" v="2313" actId="1076"/>
          <ac:spMkLst>
            <pc:docMk/>
            <pc:sldMk cId="3544449754" sldId="296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21:11:40.139" v="2314" actId="122"/>
          <ac:graphicFrameMkLst>
            <pc:docMk/>
            <pc:sldMk cId="3544449754" sldId="296"/>
            <ac:graphicFrameMk id="2" creationId="{28312BFB-EEC1-5A23-55D1-DCC5B8D9B387}"/>
          </ac:graphicFrameMkLst>
        </pc:graphicFrameChg>
      </pc:sldChg>
      <pc:sldChg chg="addSp delSp modSp mod">
        <pc:chgData name="Adriana Varela Montenegro" userId="f9da6ce1-3440-48f0-bed2-f9e49cb1e8ce" providerId="ADAL" clId="{ECE610A1-2893-4A61-A458-D4A8475642E7}" dt="2023-06-22T16:29:47.514" v="1914" actId="6549"/>
        <pc:sldMkLst>
          <pc:docMk/>
          <pc:sldMk cId="1594485717" sldId="297"/>
        </pc:sldMkLst>
        <pc:spChg chg="del">
          <ac:chgData name="Adriana Varela Montenegro" userId="f9da6ce1-3440-48f0-bed2-f9e49cb1e8ce" providerId="ADAL" clId="{ECE610A1-2893-4A61-A458-D4A8475642E7}" dt="2023-06-20T15:48:59.942" v="84" actId="478"/>
          <ac:spMkLst>
            <pc:docMk/>
            <pc:sldMk cId="1594485717" sldId="297"/>
            <ac:spMk id="3" creationId="{4D3A1C1F-FC22-5BFD-A5FF-D7046B0EFCD3}"/>
          </ac:spMkLst>
        </pc:spChg>
        <pc:spChg chg="add mod">
          <ac:chgData name="Adriana Varela Montenegro" userId="f9da6ce1-3440-48f0-bed2-f9e49cb1e8ce" providerId="ADAL" clId="{ECE610A1-2893-4A61-A458-D4A8475642E7}" dt="2023-06-22T16:29:47.514" v="1914" actId="6549"/>
          <ac:spMkLst>
            <pc:docMk/>
            <pc:sldMk cId="1594485717" sldId="297"/>
            <ac:spMk id="5" creationId="{FDB62B0C-B3AB-F2E5-7E89-C0B382D71639}"/>
          </ac:spMkLst>
        </pc:spChg>
        <pc:spChg chg="mod">
          <ac:chgData name="Adriana Varela Montenegro" userId="f9da6ce1-3440-48f0-bed2-f9e49cb1e8ce" providerId="ADAL" clId="{ECE610A1-2893-4A61-A458-D4A8475642E7}" dt="2023-06-22T16:29:18.705" v="1901" actId="1076"/>
          <ac:spMkLst>
            <pc:docMk/>
            <pc:sldMk cId="1594485717" sldId="297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16:29:12.012" v="1900" actId="122"/>
          <ac:graphicFrameMkLst>
            <pc:docMk/>
            <pc:sldMk cId="1594485717" sldId="297"/>
            <ac:graphicFrameMk id="2" creationId="{28312BFB-EEC1-5A23-55D1-DCC5B8D9B387}"/>
          </ac:graphicFrameMkLst>
        </pc:graphicFrameChg>
      </pc:sldChg>
      <pc:sldChg chg="del">
        <pc:chgData name="Adriana Varela Montenegro" userId="f9da6ce1-3440-48f0-bed2-f9e49cb1e8ce" providerId="ADAL" clId="{ECE610A1-2893-4A61-A458-D4A8475642E7}" dt="2023-06-20T15:49:07.583" v="85" actId="47"/>
        <pc:sldMkLst>
          <pc:docMk/>
          <pc:sldMk cId="2673344018" sldId="298"/>
        </pc:sldMkLst>
      </pc:sldChg>
      <pc:sldChg chg="addSp modSp mod">
        <pc:chgData name="Adriana Varela Montenegro" userId="f9da6ce1-3440-48f0-bed2-f9e49cb1e8ce" providerId="ADAL" clId="{ECE610A1-2893-4A61-A458-D4A8475642E7}" dt="2023-06-22T21:12:11.728" v="2315" actId="122"/>
        <pc:sldMkLst>
          <pc:docMk/>
          <pc:sldMk cId="1444527430" sldId="300"/>
        </pc:sldMkLst>
        <pc:spChg chg="add mod">
          <ac:chgData name="Adriana Varela Montenegro" userId="f9da6ce1-3440-48f0-bed2-f9e49cb1e8ce" providerId="ADAL" clId="{ECE610A1-2893-4A61-A458-D4A8475642E7}" dt="2023-06-22T16:30:48.969" v="1932" actId="20577"/>
          <ac:spMkLst>
            <pc:docMk/>
            <pc:sldMk cId="1444527430" sldId="300"/>
            <ac:spMk id="3" creationId="{D5CE72B3-FE12-F2D9-723F-422E14E65AE5}"/>
          </ac:spMkLst>
        </pc:spChg>
        <pc:spChg chg="mod">
          <ac:chgData name="Adriana Varela Montenegro" userId="f9da6ce1-3440-48f0-bed2-f9e49cb1e8ce" providerId="ADAL" clId="{ECE610A1-2893-4A61-A458-D4A8475642E7}" dt="2023-06-22T16:30:34.840" v="1920" actId="1076"/>
          <ac:spMkLst>
            <pc:docMk/>
            <pc:sldMk cId="1444527430" sldId="300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21:12:11.728" v="2315" actId="122"/>
          <ac:graphicFrameMkLst>
            <pc:docMk/>
            <pc:sldMk cId="1444527430" sldId="300"/>
            <ac:graphicFrameMk id="2" creationId="{28312BFB-EEC1-5A23-55D1-DCC5B8D9B387}"/>
          </ac:graphicFrameMkLst>
        </pc:graphicFrameChg>
      </pc:sldChg>
      <pc:sldChg chg="addSp delSp modSp mod">
        <pc:chgData name="Adriana Varela Montenegro" userId="f9da6ce1-3440-48f0-bed2-f9e49cb1e8ce" providerId="ADAL" clId="{ECE610A1-2893-4A61-A458-D4A8475642E7}" dt="2023-06-22T16:32:06.001" v="1954" actId="6549"/>
        <pc:sldMkLst>
          <pc:docMk/>
          <pc:sldMk cId="266050656" sldId="301"/>
        </pc:sldMkLst>
        <pc:spChg chg="del">
          <ac:chgData name="Adriana Varela Montenegro" userId="f9da6ce1-3440-48f0-bed2-f9e49cb1e8ce" providerId="ADAL" clId="{ECE610A1-2893-4A61-A458-D4A8475642E7}" dt="2023-06-20T15:54:53.674" v="109" actId="478"/>
          <ac:spMkLst>
            <pc:docMk/>
            <pc:sldMk cId="266050656" sldId="301"/>
            <ac:spMk id="3" creationId="{E813F7E4-711E-AFD9-1C36-51762105B209}"/>
          </ac:spMkLst>
        </pc:spChg>
        <pc:spChg chg="add mod">
          <ac:chgData name="Adriana Varela Montenegro" userId="f9da6ce1-3440-48f0-bed2-f9e49cb1e8ce" providerId="ADAL" clId="{ECE610A1-2893-4A61-A458-D4A8475642E7}" dt="2023-06-22T16:32:06.001" v="1954" actId="6549"/>
          <ac:spMkLst>
            <pc:docMk/>
            <pc:sldMk cId="266050656" sldId="301"/>
            <ac:spMk id="5" creationId="{333C90D9-D32B-6AD4-D4A6-1B47CE43821D}"/>
          </ac:spMkLst>
        </pc:spChg>
        <pc:spChg chg="mod">
          <ac:chgData name="Adriana Varela Montenegro" userId="f9da6ce1-3440-48f0-bed2-f9e49cb1e8ce" providerId="ADAL" clId="{ECE610A1-2893-4A61-A458-D4A8475642E7}" dt="2023-06-22T16:31:47.737" v="1943" actId="1076"/>
          <ac:spMkLst>
            <pc:docMk/>
            <pc:sldMk cId="266050656" sldId="301"/>
            <ac:spMk id="7" creationId="{1E990EDE-E12B-0C73-1B6A-3B4705159536}"/>
          </ac:spMkLst>
        </pc:spChg>
        <pc:graphicFrameChg chg="add del mod modGraphic">
          <ac:chgData name="Adriana Varela Montenegro" userId="f9da6ce1-3440-48f0-bed2-f9e49cb1e8ce" providerId="ADAL" clId="{ECE610A1-2893-4A61-A458-D4A8475642E7}" dt="2023-06-22T16:31:31.688" v="1941" actId="14734"/>
          <ac:graphicFrameMkLst>
            <pc:docMk/>
            <pc:sldMk cId="266050656" sldId="301"/>
            <ac:graphicFrameMk id="2" creationId="{28312BFB-EEC1-5A23-55D1-DCC5B8D9B387}"/>
          </ac:graphicFrameMkLst>
        </pc:graphicFrameChg>
      </pc:sldChg>
      <pc:sldChg chg="addSp modSp mod">
        <pc:chgData name="Adriana Varela Montenegro" userId="f9da6ce1-3440-48f0-bed2-f9e49cb1e8ce" providerId="ADAL" clId="{ECE610A1-2893-4A61-A458-D4A8475642E7}" dt="2023-06-22T16:34:56.925" v="1984" actId="1076"/>
        <pc:sldMkLst>
          <pc:docMk/>
          <pc:sldMk cId="4072929714" sldId="302"/>
        </pc:sldMkLst>
        <pc:spChg chg="add mod">
          <ac:chgData name="Adriana Varela Montenegro" userId="f9da6ce1-3440-48f0-bed2-f9e49cb1e8ce" providerId="ADAL" clId="{ECE610A1-2893-4A61-A458-D4A8475642E7}" dt="2023-06-22T16:34:32.030" v="1980" actId="20577"/>
          <ac:spMkLst>
            <pc:docMk/>
            <pc:sldMk cId="4072929714" sldId="302"/>
            <ac:spMk id="3" creationId="{6F0A3A3A-C842-8C40-5D02-E1D484CD19F2}"/>
          </ac:spMkLst>
        </pc:spChg>
        <pc:spChg chg="mod">
          <ac:chgData name="Adriana Varela Montenegro" userId="f9da6ce1-3440-48f0-bed2-f9e49cb1e8ce" providerId="ADAL" clId="{ECE610A1-2893-4A61-A458-D4A8475642E7}" dt="2023-06-22T16:34:40.821" v="1981" actId="1076"/>
          <ac:spMkLst>
            <pc:docMk/>
            <pc:sldMk cId="4072929714" sldId="302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16:34:56.925" v="1984" actId="1076"/>
          <ac:graphicFrameMkLst>
            <pc:docMk/>
            <pc:sldMk cId="4072929714" sldId="302"/>
            <ac:graphicFrameMk id="2" creationId="{28312BFB-EEC1-5A23-55D1-DCC5B8D9B387}"/>
          </ac:graphicFrameMkLst>
        </pc:graphicFrameChg>
      </pc:sldChg>
      <pc:sldChg chg="addSp delSp modSp mod">
        <pc:chgData name="Adriana Varela Montenegro" userId="f9da6ce1-3440-48f0-bed2-f9e49cb1e8ce" providerId="ADAL" clId="{ECE610A1-2893-4A61-A458-D4A8475642E7}" dt="2023-06-22T16:38:24.827" v="2014" actId="1076"/>
        <pc:sldMkLst>
          <pc:docMk/>
          <pc:sldMk cId="2797304863" sldId="303"/>
        </pc:sldMkLst>
        <pc:spChg chg="del">
          <ac:chgData name="Adriana Varela Montenegro" userId="f9da6ce1-3440-48f0-bed2-f9e49cb1e8ce" providerId="ADAL" clId="{ECE610A1-2893-4A61-A458-D4A8475642E7}" dt="2023-06-20T16:08:39.152" v="155" actId="478"/>
          <ac:spMkLst>
            <pc:docMk/>
            <pc:sldMk cId="2797304863" sldId="303"/>
            <ac:spMk id="3" creationId="{A00C8B38-6860-DE5C-97AA-4C59862C8133}"/>
          </ac:spMkLst>
        </pc:spChg>
        <pc:spChg chg="add mod">
          <ac:chgData name="Adriana Varela Montenegro" userId="f9da6ce1-3440-48f0-bed2-f9e49cb1e8ce" providerId="ADAL" clId="{ECE610A1-2893-4A61-A458-D4A8475642E7}" dt="2023-06-22T16:38:14.532" v="2013" actId="20577"/>
          <ac:spMkLst>
            <pc:docMk/>
            <pc:sldMk cId="2797304863" sldId="303"/>
            <ac:spMk id="5" creationId="{7F409C3E-B2A2-297E-5A30-BD1DB3E0CAD2}"/>
          </ac:spMkLst>
        </pc:spChg>
        <pc:spChg chg="mod">
          <ac:chgData name="Adriana Varela Montenegro" userId="f9da6ce1-3440-48f0-bed2-f9e49cb1e8ce" providerId="ADAL" clId="{ECE610A1-2893-4A61-A458-D4A8475642E7}" dt="2023-06-22T16:37:42.588" v="1999" actId="1076"/>
          <ac:spMkLst>
            <pc:docMk/>
            <pc:sldMk cId="2797304863" sldId="303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16:38:24.827" v="2014" actId="1076"/>
          <ac:graphicFrameMkLst>
            <pc:docMk/>
            <pc:sldMk cId="2797304863" sldId="303"/>
            <ac:graphicFrameMk id="2" creationId="{28312BFB-EEC1-5A23-55D1-DCC5B8D9B387}"/>
          </ac:graphicFrameMkLst>
        </pc:graphicFrameChg>
      </pc:sldChg>
      <pc:sldChg chg="addSp modSp mod">
        <pc:chgData name="Adriana Varela Montenegro" userId="f9da6ce1-3440-48f0-bed2-f9e49cb1e8ce" providerId="ADAL" clId="{ECE610A1-2893-4A61-A458-D4A8475642E7}" dt="2023-06-26T14:28:51.616" v="2322" actId="20577"/>
        <pc:sldMkLst>
          <pc:docMk/>
          <pc:sldMk cId="874679836" sldId="304"/>
        </pc:sldMkLst>
        <pc:spChg chg="add mod">
          <ac:chgData name="Adriana Varela Montenegro" userId="f9da6ce1-3440-48f0-bed2-f9e49cb1e8ce" providerId="ADAL" clId="{ECE610A1-2893-4A61-A458-D4A8475642E7}" dt="2023-06-26T14:28:51.616" v="2322" actId="20577"/>
          <ac:spMkLst>
            <pc:docMk/>
            <pc:sldMk cId="874679836" sldId="304"/>
            <ac:spMk id="3" creationId="{DDA296D4-4F61-3A9F-8F82-D206E29EA895}"/>
          </ac:spMkLst>
        </pc:spChg>
        <pc:spChg chg="mod">
          <ac:chgData name="Adriana Varela Montenegro" userId="f9da6ce1-3440-48f0-bed2-f9e49cb1e8ce" providerId="ADAL" clId="{ECE610A1-2893-4A61-A458-D4A8475642E7}" dt="2023-06-22T16:38:58.635" v="2020" actId="1076"/>
          <ac:spMkLst>
            <pc:docMk/>
            <pc:sldMk cId="874679836" sldId="304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16:39:32.208" v="2035" actId="122"/>
          <ac:graphicFrameMkLst>
            <pc:docMk/>
            <pc:sldMk cId="874679836" sldId="304"/>
            <ac:graphicFrameMk id="2" creationId="{28312BFB-EEC1-5A23-55D1-DCC5B8D9B387}"/>
          </ac:graphicFrameMkLst>
        </pc:graphicFrameChg>
      </pc:sldChg>
      <pc:sldChg chg="addSp modSp mod">
        <pc:chgData name="Adriana Varela Montenegro" userId="f9da6ce1-3440-48f0-bed2-f9e49cb1e8ce" providerId="ADAL" clId="{ECE610A1-2893-4A61-A458-D4A8475642E7}" dt="2023-06-22T16:42:27.537" v="2072" actId="20577"/>
        <pc:sldMkLst>
          <pc:docMk/>
          <pc:sldMk cId="2522867996" sldId="305"/>
        </pc:sldMkLst>
        <pc:spChg chg="add mod">
          <ac:chgData name="Adriana Varela Montenegro" userId="f9da6ce1-3440-48f0-bed2-f9e49cb1e8ce" providerId="ADAL" clId="{ECE610A1-2893-4A61-A458-D4A8475642E7}" dt="2023-06-22T16:42:14.194" v="2069" actId="6549"/>
          <ac:spMkLst>
            <pc:docMk/>
            <pc:sldMk cId="2522867996" sldId="305"/>
            <ac:spMk id="3" creationId="{131180F2-008A-5CD8-5274-4A53D2B445A4}"/>
          </ac:spMkLst>
        </pc:spChg>
        <pc:spChg chg="mod">
          <ac:chgData name="Adriana Varela Montenegro" userId="f9da6ce1-3440-48f0-bed2-f9e49cb1e8ce" providerId="ADAL" clId="{ECE610A1-2893-4A61-A458-D4A8475642E7}" dt="2023-06-22T16:42:27.537" v="2072" actId="20577"/>
          <ac:spMkLst>
            <pc:docMk/>
            <pc:sldMk cId="2522867996" sldId="305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16:41:53.420" v="2056" actId="122"/>
          <ac:graphicFrameMkLst>
            <pc:docMk/>
            <pc:sldMk cId="2522867996" sldId="305"/>
            <ac:graphicFrameMk id="2" creationId="{28312BFB-EEC1-5A23-55D1-DCC5B8D9B387}"/>
          </ac:graphicFrameMkLst>
        </pc:graphicFrameChg>
      </pc:sldChg>
      <pc:sldChg chg="addSp modSp mod">
        <pc:chgData name="Adriana Varela Montenegro" userId="f9da6ce1-3440-48f0-bed2-f9e49cb1e8ce" providerId="ADAL" clId="{ECE610A1-2893-4A61-A458-D4A8475642E7}" dt="2023-06-22T16:43:27.549" v="2099" actId="122"/>
        <pc:sldMkLst>
          <pc:docMk/>
          <pc:sldMk cId="3453315473" sldId="306"/>
        </pc:sldMkLst>
        <pc:spChg chg="add mod">
          <ac:chgData name="Adriana Varela Montenegro" userId="f9da6ce1-3440-48f0-bed2-f9e49cb1e8ce" providerId="ADAL" clId="{ECE610A1-2893-4A61-A458-D4A8475642E7}" dt="2023-06-22T16:43:21.177" v="2098" actId="20577"/>
          <ac:spMkLst>
            <pc:docMk/>
            <pc:sldMk cId="3453315473" sldId="306"/>
            <ac:spMk id="3" creationId="{2B634825-8565-D699-7430-A51DB374FA49}"/>
          </ac:spMkLst>
        </pc:spChg>
        <pc:spChg chg="mod">
          <ac:chgData name="Adriana Varela Montenegro" userId="f9da6ce1-3440-48f0-bed2-f9e49cb1e8ce" providerId="ADAL" clId="{ECE610A1-2893-4A61-A458-D4A8475642E7}" dt="2023-06-22T16:42:48.929" v="2076" actId="1076"/>
          <ac:spMkLst>
            <pc:docMk/>
            <pc:sldMk cId="3453315473" sldId="306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16:43:27.549" v="2099" actId="122"/>
          <ac:graphicFrameMkLst>
            <pc:docMk/>
            <pc:sldMk cId="3453315473" sldId="306"/>
            <ac:graphicFrameMk id="2" creationId="{28312BFB-EEC1-5A23-55D1-DCC5B8D9B387}"/>
          </ac:graphicFrameMkLst>
        </pc:graphicFrameChg>
      </pc:sldChg>
      <pc:sldChg chg="addSp modSp mod">
        <pc:chgData name="Adriana Varela Montenegro" userId="f9da6ce1-3440-48f0-bed2-f9e49cb1e8ce" providerId="ADAL" clId="{ECE610A1-2893-4A61-A458-D4A8475642E7}" dt="2023-06-22T16:44:48.145" v="2133" actId="6549"/>
        <pc:sldMkLst>
          <pc:docMk/>
          <pc:sldMk cId="156398926" sldId="307"/>
        </pc:sldMkLst>
        <pc:spChg chg="add mod">
          <ac:chgData name="Adriana Varela Montenegro" userId="f9da6ce1-3440-48f0-bed2-f9e49cb1e8ce" providerId="ADAL" clId="{ECE610A1-2893-4A61-A458-D4A8475642E7}" dt="2023-06-22T16:44:48.145" v="2133" actId="6549"/>
          <ac:spMkLst>
            <pc:docMk/>
            <pc:sldMk cId="156398926" sldId="307"/>
            <ac:spMk id="3" creationId="{BD31B5FE-89C1-00D8-0506-BCC570A784FF}"/>
          </ac:spMkLst>
        </pc:spChg>
        <pc:spChg chg="mod">
          <ac:chgData name="Adriana Varela Montenegro" userId="f9da6ce1-3440-48f0-bed2-f9e49cb1e8ce" providerId="ADAL" clId="{ECE610A1-2893-4A61-A458-D4A8475642E7}" dt="2023-06-22T16:44:01.521" v="2105" actId="1076"/>
          <ac:spMkLst>
            <pc:docMk/>
            <pc:sldMk cId="156398926" sldId="307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16:44:06.244" v="2106" actId="122"/>
          <ac:graphicFrameMkLst>
            <pc:docMk/>
            <pc:sldMk cId="156398926" sldId="307"/>
            <ac:graphicFrameMk id="2" creationId="{28312BFB-EEC1-5A23-55D1-DCC5B8D9B387}"/>
          </ac:graphicFrameMkLst>
        </pc:graphicFrameChg>
      </pc:sldChg>
      <pc:sldChg chg="addSp modSp mod">
        <pc:chgData name="Adriana Varela Montenegro" userId="f9da6ce1-3440-48f0-bed2-f9e49cb1e8ce" providerId="ADAL" clId="{ECE610A1-2893-4A61-A458-D4A8475642E7}" dt="2023-06-22T16:48:50.234" v="2166" actId="122"/>
        <pc:sldMkLst>
          <pc:docMk/>
          <pc:sldMk cId="3375497711" sldId="308"/>
        </pc:sldMkLst>
        <pc:spChg chg="add mod">
          <ac:chgData name="Adriana Varela Montenegro" userId="f9da6ce1-3440-48f0-bed2-f9e49cb1e8ce" providerId="ADAL" clId="{ECE610A1-2893-4A61-A458-D4A8475642E7}" dt="2023-06-22T16:48:41.544" v="2162" actId="6549"/>
          <ac:spMkLst>
            <pc:docMk/>
            <pc:sldMk cId="3375497711" sldId="308"/>
            <ac:spMk id="3" creationId="{4D12EB30-ECA5-4456-52D8-644120E8BB5B}"/>
          </ac:spMkLst>
        </pc:spChg>
        <pc:spChg chg="mod">
          <ac:chgData name="Adriana Varela Montenegro" userId="f9da6ce1-3440-48f0-bed2-f9e49cb1e8ce" providerId="ADAL" clId="{ECE610A1-2893-4A61-A458-D4A8475642E7}" dt="2023-06-22T16:48:19.094" v="2154" actId="1076"/>
          <ac:spMkLst>
            <pc:docMk/>
            <pc:sldMk cId="3375497711" sldId="308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16:48:50.234" v="2166" actId="122"/>
          <ac:graphicFrameMkLst>
            <pc:docMk/>
            <pc:sldMk cId="3375497711" sldId="308"/>
            <ac:graphicFrameMk id="2" creationId="{28312BFB-EEC1-5A23-55D1-DCC5B8D9B387}"/>
          </ac:graphicFrameMkLst>
        </pc:graphicFrameChg>
      </pc:sldChg>
      <pc:sldChg chg="addSp delSp modSp mod">
        <pc:chgData name="Adriana Varela Montenegro" userId="f9da6ce1-3440-48f0-bed2-f9e49cb1e8ce" providerId="ADAL" clId="{ECE610A1-2893-4A61-A458-D4A8475642E7}" dt="2023-06-26T14:25:55.973" v="2316" actId="20577"/>
        <pc:sldMkLst>
          <pc:docMk/>
          <pc:sldMk cId="4072686980" sldId="309"/>
        </pc:sldMkLst>
        <pc:spChg chg="del">
          <ac:chgData name="Adriana Varela Montenegro" userId="f9da6ce1-3440-48f0-bed2-f9e49cb1e8ce" providerId="ADAL" clId="{ECE610A1-2893-4A61-A458-D4A8475642E7}" dt="2023-06-21T21:57:04.466" v="1236" actId="478"/>
          <ac:spMkLst>
            <pc:docMk/>
            <pc:sldMk cId="4072686980" sldId="309"/>
            <ac:spMk id="3" creationId="{A9114FDD-C009-0AF0-945D-39A742518CDB}"/>
          </ac:spMkLst>
        </pc:spChg>
        <pc:spChg chg="add mod">
          <ac:chgData name="Adriana Varela Montenegro" userId="f9da6ce1-3440-48f0-bed2-f9e49cb1e8ce" providerId="ADAL" clId="{ECE610A1-2893-4A61-A458-D4A8475642E7}" dt="2023-06-26T14:25:55.973" v="2316" actId="20577"/>
          <ac:spMkLst>
            <pc:docMk/>
            <pc:sldMk cId="4072686980" sldId="309"/>
            <ac:spMk id="5" creationId="{DA5A38C8-4134-A65E-3881-DA8EE2FCC802}"/>
          </ac:spMkLst>
        </pc:spChg>
        <pc:spChg chg="mod">
          <ac:chgData name="Adriana Varela Montenegro" userId="f9da6ce1-3440-48f0-bed2-f9e49cb1e8ce" providerId="ADAL" clId="{ECE610A1-2893-4A61-A458-D4A8475642E7}" dt="2023-06-22T19:32:58.657" v="2167" actId="255"/>
          <ac:spMkLst>
            <pc:docMk/>
            <pc:sldMk cId="4072686980" sldId="309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19:35:32.686" v="2183" actId="122"/>
          <ac:graphicFrameMkLst>
            <pc:docMk/>
            <pc:sldMk cId="4072686980" sldId="309"/>
            <ac:graphicFrameMk id="2" creationId="{28312BFB-EEC1-5A23-55D1-DCC5B8D9B387}"/>
          </ac:graphicFrameMkLst>
        </pc:graphicFrameChg>
      </pc:sldChg>
      <pc:sldChg chg="addSp delSp modSp mod">
        <pc:chgData name="Adriana Varela Montenegro" userId="f9da6ce1-3440-48f0-bed2-f9e49cb1e8ce" providerId="ADAL" clId="{ECE610A1-2893-4A61-A458-D4A8475642E7}" dt="2023-06-22T20:58:50.005" v="2198" actId="20577"/>
        <pc:sldMkLst>
          <pc:docMk/>
          <pc:sldMk cId="253533295" sldId="310"/>
        </pc:sldMkLst>
        <pc:spChg chg="del">
          <ac:chgData name="Adriana Varela Montenegro" userId="f9da6ce1-3440-48f0-bed2-f9e49cb1e8ce" providerId="ADAL" clId="{ECE610A1-2893-4A61-A458-D4A8475642E7}" dt="2023-06-20T16:26:09.499" v="323" actId="478"/>
          <ac:spMkLst>
            <pc:docMk/>
            <pc:sldMk cId="253533295" sldId="310"/>
            <ac:spMk id="3" creationId="{A9114FDD-C009-0AF0-945D-39A742518CDB}"/>
          </ac:spMkLst>
        </pc:spChg>
        <pc:spChg chg="add mod">
          <ac:chgData name="Adriana Varela Montenegro" userId="f9da6ce1-3440-48f0-bed2-f9e49cb1e8ce" providerId="ADAL" clId="{ECE610A1-2893-4A61-A458-D4A8475642E7}" dt="2023-06-22T20:58:50.005" v="2198" actId="20577"/>
          <ac:spMkLst>
            <pc:docMk/>
            <pc:sldMk cId="253533295" sldId="310"/>
            <ac:spMk id="5" creationId="{0407FCC9-FD5F-3F6D-4344-E689824633C9}"/>
          </ac:spMkLst>
        </pc:spChg>
        <pc:spChg chg="mod">
          <ac:chgData name="Adriana Varela Montenegro" userId="f9da6ce1-3440-48f0-bed2-f9e49cb1e8ce" providerId="ADAL" clId="{ECE610A1-2893-4A61-A458-D4A8475642E7}" dt="2023-06-22T20:58:09.725" v="2188" actId="1076"/>
          <ac:spMkLst>
            <pc:docMk/>
            <pc:sldMk cId="253533295" sldId="310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20:58:13.574" v="2189" actId="1076"/>
          <ac:graphicFrameMkLst>
            <pc:docMk/>
            <pc:sldMk cId="253533295" sldId="310"/>
            <ac:graphicFrameMk id="2" creationId="{28312BFB-EEC1-5A23-55D1-DCC5B8D9B387}"/>
          </ac:graphicFrameMkLst>
        </pc:graphicFrameChg>
      </pc:sldChg>
      <pc:sldChg chg="addSp delSp modSp mod">
        <pc:chgData name="Adriana Varela Montenegro" userId="f9da6ce1-3440-48f0-bed2-f9e49cb1e8ce" providerId="ADAL" clId="{ECE610A1-2893-4A61-A458-D4A8475642E7}" dt="2023-06-22T21:00:02.924" v="2224" actId="1076"/>
        <pc:sldMkLst>
          <pc:docMk/>
          <pc:sldMk cId="1693761941" sldId="311"/>
        </pc:sldMkLst>
        <pc:spChg chg="del mod">
          <ac:chgData name="Adriana Varela Montenegro" userId="f9da6ce1-3440-48f0-bed2-f9e49cb1e8ce" providerId="ADAL" clId="{ECE610A1-2893-4A61-A458-D4A8475642E7}" dt="2023-06-21T22:00:56.360" v="1301" actId="478"/>
          <ac:spMkLst>
            <pc:docMk/>
            <pc:sldMk cId="1693761941" sldId="311"/>
            <ac:spMk id="3" creationId="{A9114FDD-C009-0AF0-945D-39A742518CDB}"/>
          </ac:spMkLst>
        </pc:spChg>
        <pc:spChg chg="add mod">
          <ac:chgData name="Adriana Varela Montenegro" userId="f9da6ce1-3440-48f0-bed2-f9e49cb1e8ce" providerId="ADAL" clId="{ECE610A1-2893-4A61-A458-D4A8475642E7}" dt="2023-06-22T20:59:48.605" v="2221" actId="6549"/>
          <ac:spMkLst>
            <pc:docMk/>
            <pc:sldMk cId="1693761941" sldId="311"/>
            <ac:spMk id="5" creationId="{D940C9A2-E886-D20A-E971-7D2B61A26A13}"/>
          </ac:spMkLst>
        </pc:spChg>
        <pc:spChg chg="mod">
          <ac:chgData name="Adriana Varela Montenegro" userId="f9da6ce1-3440-48f0-bed2-f9e49cb1e8ce" providerId="ADAL" clId="{ECE610A1-2893-4A61-A458-D4A8475642E7}" dt="2023-06-22T21:00:02.924" v="2224" actId="1076"/>
          <ac:spMkLst>
            <pc:docMk/>
            <pc:sldMk cId="1693761941" sldId="311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20:59:22.994" v="2206" actId="122"/>
          <ac:graphicFrameMkLst>
            <pc:docMk/>
            <pc:sldMk cId="1693761941" sldId="311"/>
            <ac:graphicFrameMk id="2" creationId="{28312BFB-EEC1-5A23-55D1-DCC5B8D9B387}"/>
          </ac:graphicFrameMkLst>
        </pc:graphicFrameChg>
      </pc:sldChg>
      <pc:sldChg chg="addSp delSp modSp mod">
        <pc:chgData name="Adriana Varela Montenegro" userId="f9da6ce1-3440-48f0-bed2-f9e49cb1e8ce" providerId="ADAL" clId="{ECE610A1-2893-4A61-A458-D4A8475642E7}" dt="2023-06-22T21:01:05.347" v="2246" actId="1076"/>
        <pc:sldMkLst>
          <pc:docMk/>
          <pc:sldMk cId="2354067247" sldId="312"/>
        </pc:sldMkLst>
        <pc:spChg chg="del">
          <ac:chgData name="Adriana Varela Montenegro" userId="f9da6ce1-3440-48f0-bed2-f9e49cb1e8ce" providerId="ADAL" clId="{ECE610A1-2893-4A61-A458-D4A8475642E7}" dt="2023-06-20T16:27:55.546" v="355" actId="478"/>
          <ac:spMkLst>
            <pc:docMk/>
            <pc:sldMk cId="2354067247" sldId="312"/>
            <ac:spMk id="3" creationId="{A9114FDD-C009-0AF0-945D-39A742518CDB}"/>
          </ac:spMkLst>
        </pc:spChg>
        <pc:spChg chg="add mod">
          <ac:chgData name="Adriana Varela Montenegro" userId="f9da6ce1-3440-48f0-bed2-f9e49cb1e8ce" providerId="ADAL" clId="{ECE610A1-2893-4A61-A458-D4A8475642E7}" dt="2023-06-22T21:00:47.564" v="2242" actId="6549"/>
          <ac:spMkLst>
            <pc:docMk/>
            <pc:sldMk cId="2354067247" sldId="312"/>
            <ac:spMk id="5" creationId="{1169F600-F59A-C914-2F3D-2067BD178BA8}"/>
          </ac:spMkLst>
        </pc:spChg>
        <pc:spChg chg="mod">
          <ac:chgData name="Adriana Varela Montenegro" userId="f9da6ce1-3440-48f0-bed2-f9e49cb1e8ce" providerId="ADAL" clId="{ECE610A1-2893-4A61-A458-D4A8475642E7}" dt="2023-06-22T21:01:05.347" v="2246" actId="1076"/>
          <ac:spMkLst>
            <pc:docMk/>
            <pc:sldMk cId="2354067247" sldId="312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21:00:59.800" v="2245" actId="122"/>
          <ac:graphicFrameMkLst>
            <pc:docMk/>
            <pc:sldMk cId="2354067247" sldId="312"/>
            <ac:graphicFrameMk id="2" creationId="{28312BFB-EEC1-5A23-55D1-DCC5B8D9B387}"/>
          </ac:graphicFrameMkLst>
        </pc:graphicFrameChg>
      </pc:sldChg>
      <pc:sldChg chg="addSp delSp modSp mod">
        <pc:chgData name="Adriana Varela Montenegro" userId="f9da6ce1-3440-48f0-bed2-f9e49cb1e8ce" providerId="ADAL" clId="{ECE610A1-2893-4A61-A458-D4A8475642E7}" dt="2023-06-26T14:32:55.394" v="2323" actId="6549"/>
        <pc:sldMkLst>
          <pc:docMk/>
          <pc:sldMk cId="248560467" sldId="313"/>
        </pc:sldMkLst>
        <pc:spChg chg="add mod">
          <ac:chgData name="Adriana Varela Montenegro" userId="f9da6ce1-3440-48f0-bed2-f9e49cb1e8ce" providerId="ADAL" clId="{ECE610A1-2893-4A61-A458-D4A8475642E7}" dt="2023-06-26T14:32:55.394" v="2323" actId="6549"/>
          <ac:spMkLst>
            <pc:docMk/>
            <pc:sldMk cId="248560467" sldId="313"/>
            <ac:spMk id="3" creationId="{5BEAD7CD-1825-204E-F578-4D6C8D0E8114}"/>
          </ac:spMkLst>
        </pc:spChg>
        <pc:spChg chg="del">
          <ac:chgData name="Adriana Varela Montenegro" userId="f9da6ce1-3440-48f0-bed2-f9e49cb1e8ce" providerId="ADAL" clId="{ECE610A1-2893-4A61-A458-D4A8475642E7}" dt="2023-06-20T21:14:55.039" v="444" actId="478"/>
          <ac:spMkLst>
            <pc:docMk/>
            <pc:sldMk cId="248560467" sldId="313"/>
            <ac:spMk id="5" creationId="{8DB1E7AD-65C8-1C05-98D4-59E3E2ED3E9E}"/>
          </ac:spMkLst>
        </pc:spChg>
        <pc:spChg chg="mod">
          <ac:chgData name="Adriana Varela Montenegro" userId="f9da6ce1-3440-48f0-bed2-f9e49cb1e8ce" providerId="ADAL" clId="{ECE610A1-2893-4A61-A458-D4A8475642E7}" dt="2023-06-22T21:03:53.523" v="2295" actId="20577"/>
          <ac:spMkLst>
            <pc:docMk/>
            <pc:sldMk cId="248560467" sldId="313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21:04:06.633" v="2298" actId="1076"/>
          <ac:graphicFrameMkLst>
            <pc:docMk/>
            <pc:sldMk cId="248560467" sldId="313"/>
            <ac:graphicFrameMk id="2" creationId="{28312BFB-EEC1-5A23-55D1-DCC5B8D9B387}"/>
          </ac:graphicFrameMkLst>
        </pc:graphicFrameChg>
      </pc:sldChg>
      <pc:sldChg chg="addSp modSp mod ord">
        <pc:chgData name="Adriana Varela Montenegro" userId="f9da6ce1-3440-48f0-bed2-f9e49cb1e8ce" providerId="ADAL" clId="{ECE610A1-2893-4A61-A458-D4A8475642E7}" dt="2023-06-26T14:26:26.849" v="2320" actId="20577"/>
        <pc:sldMkLst>
          <pc:docMk/>
          <pc:sldMk cId="3442170571" sldId="314"/>
        </pc:sldMkLst>
        <pc:spChg chg="add mod">
          <ac:chgData name="Adriana Varela Montenegro" userId="f9da6ce1-3440-48f0-bed2-f9e49cb1e8ce" providerId="ADAL" clId="{ECE610A1-2893-4A61-A458-D4A8475642E7}" dt="2023-06-26T14:26:26.849" v="2320" actId="20577"/>
          <ac:spMkLst>
            <pc:docMk/>
            <pc:sldMk cId="3442170571" sldId="314"/>
            <ac:spMk id="3" creationId="{74730462-81F7-1312-75C1-C6F3BBD60167}"/>
          </ac:spMkLst>
        </pc:spChg>
        <pc:spChg chg="mod">
          <ac:chgData name="Adriana Varela Montenegro" userId="f9da6ce1-3440-48f0-bed2-f9e49cb1e8ce" providerId="ADAL" clId="{ECE610A1-2893-4A61-A458-D4A8475642E7}" dt="2023-06-22T15:36:08.577" v="1614" actId="20577"/>
          <ac:spMkLst>
            <pc:docMk/>
            <pc:sldMk cId="3442170571" sldId="314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15:42:44.158" v="1721" actId="1076"/>
          <ac:graphicFrameMkLst>
            <pc:docMk/>
            <pc:sldMk cId="3442170571" sldId="314"/>
            <ac:graphicFrameMk id="2" creationId="{28312BFB-EEC1-5A23-55D1-DCC5B8D9B387}"/>
          </ac:graphicFrameMkLst>
        </pc:graphicFrameChg>
      </pc:sldChg>
      <pc:sldChg chg="addSp modSp add mod">
        <pc:chgData name="Adriana Varela Montenegro" userId="f9da6ce1-3440-48f0-bed2-f9e49cb1e8ce" providerId="ADAL" clId="{ECE610A1-2893-4A61-A458-D4A8475642E7}" dt="2023-06-22T16:45:51.667" v="2149" actId="122"/>
        <pc:sldMkLst>
          <pc:docMk/>
          <pc:sldMk cId="455918884" sldId="315"/>
        </pc:sldMkLst>
        <pc:spChg chg="add mod">
          <ac:chgData name="Adriana Varela Montenegro" userId="f9da6ce1-3440-48f0-bed2-f9e49cb1e8ce" providerId="ADAL" clId="{ECE610A1-2893-4A61-A458-D4A8475642E7}" dt="2023-06-22T16:45:48.129" v="2148" actId="20577"/>
          <ac:spMkLst>
            <pc:docMk/>
            <pc:sldMk cId="455918884" sldId="315"/>
            <ac:spMk id="3" creationId="{B9238E1D-0EAF-5435-CDAD-59FD2F42AFAD}"/>
          </ac:spMkLst>
        </pc:spChg>
        <pc:spChg chg="mod">
          <ac:chgData name="Adriana Varela Montenegro" userId="f9da6ce1-3440-48f0-bed2-f9e49cb1e8ce" providerId="ADAL" clId="{ECE610A1-2893-4A61-A458-D4A8475642E7}" dt="2023-06-22T16:45:33.712" v="2139" actId="1076"/>
          <ac:spMkLst>
            <pc:docMk/>
            <pc:sldMk cId="455918884" sldId="315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16:45:51.667" v="2149" actId="122"/>
          <ac:graphicFrameMkLst>
            <pc:docMk/>
            <pc:sldMk cId="455918884" sldId="315"/>
            <ac:graphicFrameMk id="2" creationId="{28312BFB-EEC1-5A23-55D1-DCC5B8D9B387}"/>
          </ac:graphicFrameMkLst>
        </pc:graphicFrameChg>
      </pc:sldChg>
      <pc:sldChg chg="add del">
        <pc:chgData name="Adriana Varela Montenegro" userId="f9da6ce1-3440-48f0-bed2-f9e49cb1e8ce" providerId="ADAL" clId="{ECE610A1-2893-4A61-A458-D4A8475642E7}" dt="2023-06-20T16:17:49.470" v="214" actId="47"/>
        <pc:sldMkLst>
          <pc:docMk/>
          <pc:sldMk cId="2535709894" sldId="315"/>
        </pc:sldMkLst>
      </pc:sldChg>
      <pc:sldChg chg="addSp modSp add mod">
        <pc:chgData name="Adriana Varela Montenegro" userId="f9da6ce1-3440-48f0-bed2-f9e49cb1e8ce" providerId="ADAL" clId="{ECE610A1-2893-4A61-A458-D4A8475642E7}" dt="2023-06-22T21:02:45.122" v="2285" actId="1076"/>
        <pc:sldMkLst>
          <pc:docMk/>
          <pc:sldMk cId="739960680" sldId="316"/>
        </pc:sldMkLst>
        <pc:spChg chg="add mod">
          <ac:chgData name="Adriana Varela Montenegro" userId="f9da6ce1-3440-48f0-bed2-f9e49cb1e8ce" providerId="ADAL" clId="{ECE610A1-2893-4A61-A458-D4A8475642E7}" dt="2023-06-22T21:02:45.122" v="2285" actId="1076"/>
          <ac:spMkLst>
            <pc:docMk/>
            <pc:sldMk cId="739960680" sldId="316"/>
            <ac:spMk id="3" creationId="{B1130DD7-98ED-A5C7-682D-AB30468CC058}"/>
          </ac:spMkLst>
        </pc:spChg>
        <pc:spChg chg="mod">
          <ac:chgData name="Adriana Varela Montenegro" userId="f9da6ce1-3440-48f0-bed2-f9e49cb1e8ce" providerId="ADAL" clId="{ECE610A1-2893-4A61-A458-D4A8475642E7}" dt="2023-06-22T21:01:22.163" v="2248" actId="1076"/>
          <ac:spMkLst>
            <pc:docMk/>
            <pc:sldMk cId="739960680" sldId="316"/>
            <ac:spMk id="7" creationId="{1E990EDE-E12B-0C73-1B6A-3B4705159536}"/>
          </ac:spMkLst>
        </pc:spChg>
        <pc:graphicFrameChg chg="mod modGraphic">
          <ac:chgData name="Adriana Varela Montenegro" userId="f9da6ce1-3440-48f0-bed2-f9e49cb1e8ce" providerId="ADAL" clId="{ECE610A1-2893-4A61-A458-D4A8475642E7}" dt="2023-06-22T21:02:40.023" v="2284" actId="255"/>
          <ac:graphicFrameMkLst>
            <pc:docMk/>
            <pc:sldMk cId="739960680" sldId="316"/>
            <ac:graphicFrameMk id="2" creationId="{28312BFB-EEC1-5A23-55D1-DCC5B8D9B387}"/>
          </ac:graphicFrameMkLst>
        </pc:graphicFrameChg>
      </pc:sldChg>
      <pc:sldChg chg="add">
        <pc:chgData name="Adriana Varela Montenegro" userId="f9da6ce1-3440-48f0-bed2-f9e49cb1e8ce" providerId="ADAL" clId="{ECE610A1-2893-4A61-A458-D4A8475642E7}" dt="2023-06-26T14:34:28.986" v="2326" actId="2890"/>
        <pc:sldMkLst>
          <pc:docMk/>
          <pc:sldMk cId="3845933235" sldId="31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7DE8F55E-3564-59E0-6AB4-0A68F599327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2C491CA-AD82-21DA-B6AF-104C3C64927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5CE21-4FFD-43E4-9BE1-44B69E389DE4}" type="datetimeFigureOut">
              <a:rPr lang="es-CO" smtClean="0"/>
              <a:t>26/06/2023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4018EA8-D50D-6048-06A1-98CC923A5F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F885154-3EB1-CC47-4591-C970E8A909C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897CF-0428-44F3-9C91-0685A4FB6E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00616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5897A6-2313-4452-B299-81E0D48FCAF3}" type="datetimeFigureOut">
              <a:rPr lang="es-CO" smtClean="0"/>
              <a:t>26/06/2023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E4482-3A92-44B3-8E26-823DC3482C2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42431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6805B226-F693-E23A-0AC6-0487A3BCF4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8100"/>
            <a:ext cx="12191733" cy="685814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26/06/2023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15255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911F9C-4982-DC10-47A7-6087D797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2D4D84-B18F-DC4C-91BD-C2D2452F6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14A5BCA-21FB-4F80-5D90-71B92FADA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C4DC66-6DB7-E14E-1352-1E2E2ED4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26/06/2023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5AEA652-EF40-005F-FF90-AD253E40D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E9AB725-99AA-BB55-8E39-F039EB14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096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E65C95-5503-7D88-003E-0E2E5F91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3AC4D1E-48F0-A1F3-F9C4-7B875CE887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1F0E517-DE99-33E7-2751-3A45597C8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892408-C707-58E8-CE35-B1C506B77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26/06/2023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65293AC-92C2-E7E4-0ECB-1F609042D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AB57530-0A48-7CB0-27F9-91E065538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2666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5C3E2-E170-9268-25A1-AE60BCD4A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FDC4665-0C8C-E09A-7C93-4DB3CB0A64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63F176-85B0-9D54-437B-996F56A1D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26/06/2023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9FF4C6-8C08-CBB4-3CE2-59E6FA53D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DD7E2D5-E6C7-D872-FB2D-BAF97048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8054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BAB6635-A1FA-05FB-BAB0-2B865D5253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6005000-C67B-39FC-C963-1BE222E2F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77B06B-FF69-1B1F-5058-EED75F49A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26/06/2023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1E3432-7CD9-B690-69AF-9AB3EC20F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FBBF71-D1BB-B37A-0A5C-4B7A1432A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2265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26/06/2023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F03094B-3B2A-4C1A-84F1-903486D2D0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49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6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C4201D2B-7635-B428-D717-5BAA3AF3AB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77" y="-149"/>
            <a:ext cx="12192000" cy="68582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26/06/2023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04368642-CA8F-1AFD-5E65-49E9D5ADA2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7" y="1"/>
            <a:ext cx="12191733" cy="685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207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26/06/2023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E713BEAB-98DB-0FE0-0F72-8DEED8E597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7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3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A0128F-3548-EBBF-BD29-1EB1D245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611771-8F44-52FC-9741-53E17FE37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0D0EFA-890A-CDAE-F1B6-CDA7C84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26/06/2023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03C958-22C5-59D4-D584-C88407A5F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441F80-8960-189A-2E8E-15505E6A0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3B05C927-FCF5-0132-3B83-3AA55DB686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7" y="-148"/>
            <a:ext cx="12191733" cy="685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970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1F210-8371-C703-B82E-47C593C78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15A348-98B3-3879-5E17-CB0127E648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8F33D3A-1132-9B1A-B962-CD60ABDB6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E0D49E-7178-69A3-8F58-4D4C48A6C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26/06/2023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F5CC090-A935-39EC-1352-2703D7774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9F37035-180E-0152-1228-EECA44274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26693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CAB338-F339-66BE-83C6-7A3F6FECC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9935FC1-EFEA-9E70-C955-E0F46AFA9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52A0A90-FD8F-D098-9E3C-8B3903C7EA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0F47486-611C-6371-6BFF-C8AADB90A8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5A5BFE2-9B56-F9FE-1317-1698B3D8A8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58251A3-C7BF-3DF9-1006-6349C94F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26/06/2023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44687DF-C287-0B90-0384-AC46566F9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B92D22D-0268-7F05-56E0-5963F89C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7333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5FE461-F01D-222B-4C7C-57D2AA865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CFB908D-19D2-F83C-4039-D58C06ECA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26/06/2023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77D68EF-BFF2-A72E-07EE-5E72D7A47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38FE25A-BF2A-CF99-7E87-C956434B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1424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9DC9B7-1E4F-7D26-4BD7-745061F4E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26/06/2023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F5816B9-11D6-2A5A-0FD1-DB0FC94DB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3A788D0-F4D3-2B6C-9239-17F58235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274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F842174-351A-5C35-E775-1CDC59E17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5D2E68F-9A0D-D89E-ED06-73EDB9E63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A95696-420C-C45E-6F3E-ED258E8D8B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A6FAC-9192-436B-870E-80DDE60983C7}" type="datetimeFigureOut">
              <a:rPr lang="es-CO" smtClean="0"/>
              <a:t>26/06/2023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EF4216-2A8E-0656-28FD-6CAD51853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FEC2FF-6B1B-D345-F657-95FAADED47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26068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51" r:id="rId4"/>
    <p:sldLayoutId id="214748365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8096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566199" y="861442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Caldas: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288328"/>
              </p:ext>
            </p:extLst>
          </p:nvPr>
        </p:nvGraphicFramePr>
        <p:xfrm>
          <a:off x="5374489" y="1727507"/>
          <a:ext cx="5534178" cy="3817533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660349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2873829">
                  <a:extLst>
                    <a:ext uri="{9D8B030D-6E8A-4147-A177-3AD203B41FA5}">
                      <a16:colId xmlns:a16="http://schemas.microsoft.com/office/drawing/2014/main" val="3741730159"/>
                    </a:ext>
                  </a:extLst>
                </a:gridCol>
              </a:tblGrid>
              <a:tr h="52569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2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22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Transformaciones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Manizales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Neira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Aguadas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Pácora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65717456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Anserma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Palestina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17498426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Aranzazu</a:t>
                      </a:r>
                      <a:endParaRPr lang="es-CO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Pensilvania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75211685"/>
                  </a:ext>
                </a:extLst>
              </a:tr>
              <a:tr h="165061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Belalcázar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Riosucio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35747774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Chinchiná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Salamina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17307068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Filadelfia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Samaná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61008755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dorada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Supía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38576408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Manzanares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Victoria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06611187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Marquetalia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Norcasia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91588112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Marulanda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Risaralda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871107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Pensilvania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34288438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C3C3B535-33C7-94D2-41E8-44672A34CDFA}"/>
              </a:ext>
            </a:extLst>
          </p:cNvPr>
          <p:cNvSpPr txBox="1"/>
          <p:nvPr/>
        </p:nvSpPr>
        <p:spPr>
          <a:xfrm>
            <a:off x="838560" y="1727507"/>
            <a:ext cx="4192313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23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272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</p:txBody>
      </p:sp>
    </p:spTree>
    <p:extLst>
      <p:ext uri="{BB962C8B-B14F-4D97-AF65-F5344CB8AC3E}">
        <p14:creationId xmlns:p14="http://schemas.microsoft.com/office/powerpoint/2010/main" val="4114943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484971" y="1071695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Caquetá: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986172"/>
              </p:ext>
            </p:extLst>
          </p:nvPr>
        </p:nvGraphicFramePr>
        <p:xfrm>
          <a:off x="5030873" y="1727507"/>
          <a:ext cx="6088360" cy="272977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879647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3208713">
                  <a:extLst>
                    <a:ext uri="{9D8B030D-6E8A-4147-A177-3AD203B41FA5}">
                      <a16:colId xmlns:a16="http://schemas.microsoft.com/office/drawing/2014/main" val="3741730159"/>
                    </a:ext>
                  </a:extLst>
                </a:gridCol>
              </a:tblGrid>
              <a:tr h="52569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Transformaciones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Florencia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Montañita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Albania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Milán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04085471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Belén de los Andaquíes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Morelia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42572295"/>
                  </a:ext>
                </a:extLst>
              </a:tr>
              <a:tr h="20123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Cartagena del Chairá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Puerto Rico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41382010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Curillo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José del Fragua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43480505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Doncello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Vicente del Caguán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69232847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Paujil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Solita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24066587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ES" sz="1800" kern="1200" baseline="0" dirty="0">
                        <a:solidFill>
                          <a:srgbClr val="4D4D4D"/>
                        </a:solidFill>
                        <a:effectLst/>
                        <a:latin typeface="Nunito Sans" pitchFamily="2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Valparaíso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98434560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EA4232F9-A849-AD98-D46B-087FA79FCC6C}"/>
              </a:ext>
            </a:extLst>
          </p:cNvPr>
          <p:cNvSpPr txBox="1"/>
          <p:nvPr/>
        </p:nvSpPr>
        <p:spPr>
          <a:xfrm>
            <a:off x="838560" y="1727507"/>
            <a:ext cx="4192313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15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 PDET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955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</a:t>
            </a:r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</p:txBody>
      </p:sp>
    </p:spTree>
    <p:extLst>
      <p:ext uri="{BB962C8B-B14F-4D97-AF65-F5344CB8AC3E}">
        <p14:creationId xmlns:p14="http://schemas.microsoft.com/office/powerpoint/2010/main" val="833528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534848" y="1261994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Casanare: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551574"/>
              </p:ext>
            </p:extLst>
          </p:nvPr>
        </p:nvGraphicFramePr>
        <p:xfrm>
          <a:off x="5930098" y="2250727"/>
          <a:ext cx="5423342" cy="2445933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397509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3025833">
                  <a:extLst>
                    <a:ext uri="{9D8B030D-6E8A-4147-A177-3AD203B41FA5}">
                      <a16:colId xmlns:a16="http://schemas.microsoft.com/office/drawing/2014/main" val="3741730159"/>
                    </a:ext>
                  </a:extLst>
                </a:gridCol>
              </a:tblGrid>
              <a:tr h="52569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Transformaciones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Aguazul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Pore</a:t>
                      </a:r>
                      <a:endParaRPr lang="es-CO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Chameza</a:t>
                      </a:r>
                      <a:endParaRPr lang="es-CO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Recetor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25483208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Hato corozal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Sabanalarga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675653593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Maní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Támara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80735711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Monterrey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Tauramena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08531660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Orocué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Trinidad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18096758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Paz de Ariporo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Villanueva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8048841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17754B29-C461-EF20-11EA-354F2C34D020}"/>
              </a:ext>
            </a:extLst>
          </p:cNvPr>
          <p:cNvSpPr txBox="1"/>
          <p:nvPr/>
        </p:nvSpPr>
        <p:spPr>
          <a:xfrm>
            <a:off x="838560" y="2250727"/>
            <a:ext cx="4192313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u="none" strike="noStrike" dirty="0">
                <a:solidFill>
                  <a:srgbClr val="DA723F"/>
                </a:solidFill>
                <a:latin typeface="Poppins" panose="00000500000000000000" pitchFamily="2" charset="0"/>
              </a:rPr>
              <a:t>1</a:t>
            </a:r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4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256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</p:txBody>
      </p:sp>
    </p:spTree>
    <p:extLst>
      <p:ext uri="{BB962C8B-B14F-4D97-AF65-F5344CB8AC3E}">
        <p14:creationId xmlns:p14="http://schemas.microsoft.com/office/powerpoint/2010/main" val="2499064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218964" y="1196925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Cauca: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155646"/>
              </p:ext>
            </p:extLst>
          </p:nvPr>
        </p:nvGraphicFramePr>
        <p:xfrm>
          <a:off x="4748241" y="1852490"/>
          <a:ext cx="6534748" cy="283464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788577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2830286">
                  <a:extLst>
                    <a:ext uri="{9D8B030D-6E8A-4147-A177-3AD203B41FA5}">
                      <a16:colId xmlns:a16="http://schemas.microsoft.com/office/drawing/2014/main" val="3741730159"/>
                    </a:ext>
                  </a:extLst>
                </a:gridCol>
                <a:gridCol w="1915885">
                  <a:extLst>
                    <a:ext uri="{9D8B030D-6E8A-4147-A177-3AD203B41FA5}">
                      <a16:colId xmlns:a16="http://schemas.microsoft.com/office/drawing/2014/main" val="2943307518"/>
                    </a:ext>
                  </a:extLst>
                </a:gridCol>
              </a:tblGrid>
              <a:tr h="357384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Balboa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Mercaderes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Silvia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Bolívar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Miranda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Suárez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8048841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Cajibío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Patía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Sucre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261287656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Caloto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Piendamó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Timbío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902886624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Corinto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Puerto tejada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Timbiquí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94496763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tambo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Puracé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Florencia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30129251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Guachené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Rosas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Jambaló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01958525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sierra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Santander de Quilichao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Buenos aires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970848868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López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Santa rosa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Popayán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05839541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C1096153-571D-114C-EDD0-588300C12CA9}"/>
              </a:ext>
            </a:extLst>
          </p:cNvPr>
          <p:cNvSpPr txBox="1"/>
          <p:nvPr/>
        </p:nvSpPr>
        <p:spPr>
          <a:xfrm>
            <a:off x="555928" y="1852490"/>
            <a:ext cx="419231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27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236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</a:t>
            </a:r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192 km 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municipios PDET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529816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302091" y="1058707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Cesar: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065707"/>
              </p:ext>
            </p:extLst>
          </p:nvPr>
        </p:nvGraphicFramePr>
        <p:xfrm>
          <a:off x="4911469" y="1852490"/>
          <a:ext cx="5821450" cy="3392805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564444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3257006">
                  <a:extLst>
                    <a:ext uri="{9D8B030D-6E8A-4147-A177-3AD203B41FA5}">
                      <a16:colId xmlns:a16="http://schemas.microsoft.com/office/drawing/2014/main" val="3741730159"/>
                    </a:ext>
                  </a:extLst>
                </a:gridCol>
              </a:tblGrid>
              <a:tr h="35738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Transformaciones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130751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Valledupar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González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Aguachica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Jagua de Ibirico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88481400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Astrea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Pelaya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40457800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Becerril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Pueblo Bello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47289016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Bosconia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Río de Oro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13507156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Chimichagua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Paz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4636924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Chiriguaná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Diego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920255348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Curumaní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Tamalameque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57269904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Copey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Manaure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8048841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Paso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Gloria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2612876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endParaRPr lang="es-ES" sz="1800" kern="1200" baseline="0" dirty="0">
                        <a:solidFill>
                          <a:srgbClr val="4D4D4D"/>
                        </a:solidFill>
                        <a:effectLst/>
                        <a:latin typeface="Nunito Sans" pitchFamily="2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Agustín Codazzi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902886624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453D08BA-BC38-F071-331C-1272C7667A77}"/>
              </a:ext>
            </a:extLst>
          </p:cNvPr>
          <p:cNvSpPr txBox="1"/>
          <p:nvPr/>
        </p:nvSpPr>
        <p:spPr>
          <a:xfrm>
            <a:off x="555928" y="1852490"/>
            <a:ext cx="419231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21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618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251 km 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municipios PDET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149696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218964" y="1175903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Chocó: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029792"/>
              </p:ext>
            </p:extLst>
          </p:nvPr>
        </p:nvGraphicFramePr>
        <p:xfrm>
          <a:off x="4832445" y="1852490"/>
          <a:ext cx="6463517" cy="283464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501812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2961705">
                  <a:extLst>
                    <a:ext uri="{9D8B030D-6E8A-4147-A177-3AD203B41FA5}">
                      <a16:colId xmlns:a16="http://schemas.microsoft.com/office/drawing/2014/main" val="3741730159"/>
                    </a:ext>
                  </a:extLst>
                </a:gridCol>
              </a:tblGrid>
              <a:tr h="35738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Transformaciones</a:t>
                      </a:r>
                      <a:endParaRPr lang="es-CO" sz="14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Acandí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Istmina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Atrato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Lloró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68697097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Bahía Solano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Medio Atrato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45342731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Bajo Baudó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Nóvita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8048841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Bojayá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Río Quito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261287656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Cantón del San Pablo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José del palmar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902886624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Carmen del Darién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Tadó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48763534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Carmen de Atrato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Unguía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98165972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Cértegui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81106262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0C1330CF-BBD5-A49D-695C-09D5BB7714E4}"/>
              </a:ext>
            </a:extLst>
          </p:cNvPr>
          <p:cNvSpPr txBox="1"/>
          <p:nvPr/>
        </p:nvSpPr>
        <p:spPr>
          <a:xfrm>
            <a:off x="555928" y="1852490"/>
            <a:ext cx="419231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17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381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145 km 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municipios PDET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19598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268841" y="1070911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Córdoba: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196569"/>
              </p:ext>
            </p:extLst>
          </p:nvPr>
        </p:nvGraphicFramePr>
        <p:xfrm>
          <a:off x="4865210" y="1852490"/>
          <a:ext cx="6423474" cy="36576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406350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3017124">
                  <a:extLst>
                    <a:ext uri="{9D8B030D-6E8A-4147-A177-3AD203B41FA5}">
                      <a16:colId xmlns:a16="http://schemas.microsoft.com/office/drawing/2014/main" val="3741730159"/>
                    </a:ext>
                  </a:extLst>
                </a:gridCol>
              </a:tblGrid>
              <a:tr h="35738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Transformaciones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15913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Buenavista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Puerto Escondido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15913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Canalete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Puerto Libertador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19316929"/>
                  </a:ext>
                </a:extLst>
              </a:tr>
              <a:tr h="15913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Cereté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Sahagún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93408410"/>
                  </a:ext>
                </a:extLst>
              </a:tr>
              <a:tr h="15913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Chimá</a:t>
                      </a:r>
                      <a:endParaRPr lang="es-CO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Andrés Sotavento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4502344"/>
                  </a:ext>
                </a:extLst>
              </a:tr>
              <a:tr h="2352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Ciénaga de Oro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Bernardo del Viento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16231658"/>
                  </a:ext>
                </a:extLst>
              </a:tr>
              <a:tr h="15913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Cotorra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José de Uré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17399919"/>
                  </a:ext>
                </a:extLst>
              </a:tr>
              <a:tr h="15913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Apartada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Pelayo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65230416"/>
                  </a:ext>
                </a:extLst>
              </a:tr>
              <a:tr h="15913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Los Córdobas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Tierralta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86349202"/>
                  </a:ext>
                </a:extLst>
              </a:tr>
              <a:tr h="15913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Momil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Valencia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912838954"/>
                  </a:ext>
                </a:extLst>
              </a:tr>
              <a:tr h="15913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Moñitos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Purísima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84792158"/>
                  </a:ext>
                </a:extLst>
              </a:tr>
              <a:tr h="15913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Planeta Rica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Chinú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8550060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Pueblo Nuevo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Lorica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8048841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3D967687-4D8A-7126-2A44-60677DAF4546}"/>
              </a:ext>
            </a:extLst>
          </p:cNvPr>
          <p:cNvSpPr txBox="1"/>
          <p:nvPr/>
        </p:nvSpPr>
        <p:spPr>
          <a:xfrm>
            <a:off x="555928" y="1852490"/>
            <a:ext cx="419231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24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1.363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195 km 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municipios PDET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444497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288175" y="971513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Cundinamarca: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866324"/>
              </p:ext>
            </p:extLst>
          </p:nvPr>
        </p:nvGraphicFramePr>
        <p:xfrm>
          <a:off x="4483693" y="1248512"/>
          <a:ext cx="7420132" cy="457075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833474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2078687">
                  <a:extLst>
                    <a:ext uri="{9D8B030D-6E8A-4147-A177-3AD203B41FA5}">
                      <a16:colId xmlns:a16="http://schemas.microsoft.com/office/drawing/2014/main" val="3741730159"/>
                    </a:ext>
                  </a:extLst>
                </a:gridCol>
                <a:gridCol w="1928553">
                  <a:extLst>
                    <a:ext uri="{9D8B030D-6E8A-4147-A177-3AD203B41FA5}">
                      <a16:colId xmlns:a16="http://schemas.microsoft.com/office/drawing/2014/main" val="2728239836"/>
                    </a:ext>
                  </a:extLst>
                </a:gridCol>
                <a:gridCol w="1579418">
                  <a:extLst>
                    <a:ext uri="{9D8B030D-6E8A-4147-A177-3AD203B41FA5}">
                      <a16:colId xmlns:a16="http://schemas.microsoft.com/office/drawing/2014/main" val="1849980726"/>
                    </a:ext>
                  </a:extLst>
                </a:gridCol>
              </a:tblGrid>
              <a:tr h="357384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19796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Agua de Dios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Gachancipá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Nimaima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Silvania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34915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Albán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Gama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Nocaima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Subachoque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29283888"/>
                  </a:ext>
                </a:extLst>
              </a:tr>
              <a:tr h="120744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Arbeláez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Guaduas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Paime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Supatá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61026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Bojacá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Guatavita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Pandi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Sutatausa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153995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Cabrera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Guayabal de Siquima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Paratebueno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Tabio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34265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Cachipay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Guayabetal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Pulí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Tena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503516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Caparrapí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Gutiérrez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Quebradanegra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Tibacuy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434414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Caqueza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Junín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Quetame</a:t>
                      </a:r>
                      <a:endParaRPr lang="es-CO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Tibirita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439902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Chipaque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Mesa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Quipile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Tocaima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735095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Peñón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Peña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Apulo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Ubaque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740533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Rosal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Vega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Bernardo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Une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381527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Fosca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Macheta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Cayetano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Villapinzón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61124935"/>
                  </a:ext>
                </a:extLst>
              </a:tr>
              <a:tr h="31844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Fusagasugá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Medina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Sasaima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Viotá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98351985"/>
                  </a:ext>
                </a:extLst>
              </a:tr>
              <a:tr h="289674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Gachala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kern="1200" baseline="0" dirty="0">
                        <a:solidFill>
                          <a:srgbClr val="4D4D4D"/>
                        </a:solidFill>
                        <a:effectLst/>
                        <a:latin typeface="Nunito Sans" pitchFamily="2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Sibaté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Yacopí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8048841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FDB62B0C-B3AB-F2E5-7E89-C0B382D71639}"/>
              </a:ext>
            </a:extLst>
          </p:cNvPr>
          <p:cNvSpPr txBox="1"/>
          <p:nvPr/>
        </p:nvSpPr>
        <p:spPr>
          <a:xfrm>
            <a:off x="555928" y="1852490"/>
            <a:ext cx="4192313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55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1.016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</p:txBody>
      </p:sp>
    </p:spTree>
    <p:extLst>
      <p:ext uri="{BB962C8B-B14F-4D97-AF65-F5344CB8AC3E}">
        <p14:creationId xmlns:p14="http://schemas.microsoft.com/office/powerpoint/2010/main" val="1594485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484972" y="1243502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Guaviare: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053927"/>
              </p:ext>
            </p:extLst>
          </p:nvPr>
        </p:nvGraphicFramePr>
        <p:xfrm>
          <a:off x="6063826" y="2022830"/>
          <a:ext cx="3994483" cy="1548769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994483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</a:tblGrid>
              <a:tr h="1924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2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22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366092">
                <a:tc>
                  <a:txBody>
                    <a:bodyPr/>
                    <a:lstStyle/>
                    <a:p>
                      <a:pPr algn="ctr" fontAlgn="b"/>
                      <a:r>
                        <a:rPr lang="es-CO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Calamar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s-CO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Retorno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02171676"/>
                  </a:ext>
                </a:extLst>
              </a:tr>
              <a:tr h="390197">
                <a:tc>
                  <a:txBody>
                    <a:bodyPr/>
                    <a:lstStyle/>
                    <a:p>
                      <a:pPr algn="ctr" fontAlgn="b"/>
                      <a:r>
                        <a:rPr lang="es-CO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Miraflores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8048841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D5CE72B3-FE12-F2D9-723F-422E14E65AE5}"/>
              </a:ext>
            </a:extLst>
          </p:cNvPr>
          <p:cNvSpPr txBox="1"/>
          <p:nvPr/>
        </p:nvSpPr>
        <p:spPr>
          <a:xfrm>
            <a:off x="838560" y="2022830"/>
            <a:ext cx="4192313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u="none" strike="noStrike" dirty="0">
                <a:solidFill>
                  <a:srgbClr val="DA723F"/>
                </a:solidFill>
                <a:latin typeface="Poppins" panose="00000500000000000000" pitchFamily="2" charset="0"/>
              </a:rPr>
              <a:t>3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municipios PDET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47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</a:t>
            </a:r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</p:txBody>
      </p:sp>
    </p:spTree>
    <p:extLst>
      <p:ext uri="{BB962C8B-B14F-4D97-AF65-F5344CB8AC3E}">
        <p14:creationId xmlns:p14="http://schemas.microsoft.com/office/powerpoint/2010/main" val="14445274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351968" y="1030559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Huila: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320611"/>
              </p:ext>
            </p:extLst>
          </p:nvPr>
        </p:nvGraphicFramePr>
        <p:xfrm>
          <a:off x="5189775" y="1694255"/>
          <a:ext cx="5669814" cy="3855326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804693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2865121">
                  <a:extLst>
                    <a:ext uri="{9D8B030D-6E8A-4147-A177-3AD203B41FA5}">
                      <a16:colId xmlns:a16="http://schemas.microsoft.com/office/drawing/2014/main" val="3741730159"/>
                    </a:ext>
                  </a:extLst>
                </a:gridCol>
              </a:tblGrid>
              <a:tr h="53355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Transformaciones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286551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Neiva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Nátaga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391553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Acevedo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Palermo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40832360"/>
                  </a:ext>
                </a:extLst>
              </a:tr>
              <a:tr h="32084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Agrado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Pitalito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31701571"/>
                  </a:ext>
                </a:extLst>
              </a:tr>
              <a:tr h="380553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Aipe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Rivera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261946749"/>
                  </a:ext>
                </a:extLst>
              </a:tr>
              <a:tr h="27271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Baraya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Saladoblanco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9593927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Garzón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Santa María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17212721"/>
                  </a:ext>
                </a:extLst>
              </a:tr>
              <a:tr h="385011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Hobo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Tello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26293990"/>
                  </a:ext>
                </a:extLst>
              </a:tr>
              <a:tr h="32084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Isnos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Teruel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07109095"/>
                  </a:ext>
                </a:extLst>
              </a:tr>
              <a:tr h="313623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Argentina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Timaná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52044720"/>
                  </a:ext>
                </a:extLst>
              </a:tr>
              <a:tr h="3901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Plata</a:t>
                      </a:r>
                      <a:endParaRPr lang="es-ES" sz="1800" kern="1200" baseline="0" dirty="0">
                        <a:ln>
                          <a:solidFill>
                            <a:srgbClr val="DA723F"/>
                          </a:solidFill>
                        </a:ln>
                        <a:solidFill>
                          <a:srgbClr val="4D4D4D"/>
                        </a:solidFill>
                        <a:effectLst/>
                        <a:latin typeface="Nunito Sans" pitchFamily="2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Villavieja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8048841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333C90D9-D32B-6AD4-D4A6-1B47CE43821D}"/>
              </a:ext>
            </a:extLst>
          </p:cNvPr>
          <p:cNvSpPr txBox="1"/>
          <p:nvPr/>
        </p:nvSpPr>
        <p:spPr>
          <a:xfrm>
            <a:off x="555928" y="1852490"/>
            <a:ext cx="4192313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20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253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</p:txBody>
      </p:sp>
    </p:spTree>
    <p:extLst>
      <p:ext uri="{BB962C8B-B14F-4D97-AF65-F5344CB8AC3E}">
        <p14:creationId xmlns:p14="http://schemas.microsoft.com/office/powerpoint/2010/main" val="266050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ED4369D-6414-318E-76F7-57BE0461DE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660114"/>
            <a:ext cx="8560904" cy="746194"/>
          </a:xfrm>
        </p:spPr>
        <p:txBody>
          <a:bodyPr>
            <a:normAutofit fontScale="90000"/>
          </a:bodyPr>
          <a:lstStyle/>
          <a:p>
            <a:pPr algn="r"/>
            <a:r>
              <a:rPr lang="es-CO" sz="4800" b="1" dirty="0">
                <a:solidFill>
                  <a:schemeClr val="bg1"/>
                </a:solidFill>
                <a:latin typeface="Helvetica" pitchFamily="2" charset="0"/>
              </a:rPr>
              <a:t>Intervenciones en vías terciarias 2019-2022</a:t>
            </a:r>
            <a:endParaRPr lang="es-CO" sz="22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7380D03-A58F-DCB1-20F1-83BA7634EAB2}"/>
              </a:ext>
            </a:extLst>
          </p:cNvPr>
          <p:cNvSpPr txBox="1"/>
          <p:nvPr/>
        </p:nvSpPr>
        <p:spPr>
          <a:xfrm>
            <a:off x="6529136" y="6077680"/>
            <a:ext cx="25988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CO" sz="2000" dirty="0">
                <a:solidFill>
                  <a:schemeClr val="bg1"/>
                </a:solidFill>
                <a:effectLst/>
                <a:latin typeface="Nunito" pitchFamily="2" charset="0"/>
                <a:cs typeface="Segoe UI" panose="020B0502040204020203" pitchFamily="34" charset="0"/>
              </a:rPr>
              <a:t>4 de mayo de 2023</a:t>
            </a:r>
            <a:endParaRPr lang="es-CO" sz="2000" dirty="0">
              <a:solidFill>
                <a:schemeClr val="bg1"/>
              </a:solidFill>
              <a:latin typeface="Nunito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9759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302092" y="1081709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La Guajira: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471922"/>
              </p:ext>
            </p:extLst>
          </p:nvPr>
        </p:nvGraphicFramePr>
        <p:xfrm>
          <a:off x="5702570" y="1852490"/>
          <a:ext cx="3994483" cy="283464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994483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</a:tblGrid>
              <a:tr h="3573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202303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Barrancas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220379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Dibulla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25290998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Molino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34129989"/>
                  </a:ext>
                </a:extLst>
              </a:tr>
              <a:tr h="17417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Hatonuevo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28790911"/>
                  </a:ext>
                </a:extLst>
              </a:tr>
              <a:tr h="191588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Jagua del Pilar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51135292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Juan del Cesar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66654772"/>
                  </a:ext>
                </a:extLst>
              </a:tr>
              <a:tr h="191589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Uribia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8048841"/>
                  </a:ext>
                </a:extLst>
              </a:tr>
              <a:tr h="13933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Urumita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57776102"/>
                  </a:ext>
                </a:extLst>
              </a:tr>
              <a:tr h="209494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Villanueva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14661381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6F0A3A3A-C842-8C40-5D02-E1D484CD19F2}"/>
              </a:ext>
            </a:extLst>
          </p:cNvPr>
          <p:cNvSpPr txBox="1"/>
          <p:nvPr/>
        </p:nvSpPr>
        <p:spPr>
          <a:xfrm>
            <a:off x="555928" y="1852490"/>
            <a:ext cx="419231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9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217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96 km 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municipios PDET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729297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218964" y="1166977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Magdalena: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320656"/>
              </p:ext>
            </p:extLst>
          </p:nvPr>
        </p:nvGraphicFramePr>
        <p:xfrm>
          <a:off x="4748241" y="1852490"/>
          <a:ext cx="6645816" cy="4198531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807809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2460567">
                  <a:extLst>
                    <a:ext uri="{9D8B030D-6E8A-4147-A177-3AD203B41FA5}">
                      <a16:colId xmlns:a16="http://schemas.microsoft.com/office/drawing/2014/main" val="3741730159"/>
                    </a:ext>
                  </a:extLst>
                </a:gridCol>
                <a:gridCol w="2377440">
                  <a:extLst>
                    <a:ext uri="{9D8B030D-6E8A-4147-A177-3AD203B41FA5}">
                      <a16:colId xmlns:a16="http://schemas.microsoft.com/office/drawing/2014/main" val="2353785693"/>
                    </a:ext>
                  </a:extLst>
                </a:gridCol>
              </a:tblGrid>
              <a:tr h="357384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144464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Algarrobo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Fundación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Sebastián de Buenavista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354634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Aracataca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Nueva Granada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Zenón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10019568"/>
                  </a:ext>
                </a:extLst>
              </a:tr>
              <a:tr h="38317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Ariguaní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Pedraza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Santa Ana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5233086"/>
                  </a:ext>
                </a:extLst>
              </a:tr>
              <a:tr h="374469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Cerro San Antonio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Pijiño</a:t>
                      </a:r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 del Carmen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Santa Bárbara de Pinto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6552487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Chivolo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Pivijay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Sitionuevo</a:t>
                      </a:r>
                      <a:endParaRPr lang="es-CO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32550081"/>
                  </a:ext>
                </a:extLst>
              </a:tr>
              <a:tr h="39019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Ciénaga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Remolino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Zona Bananera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8048841"/>
                  </a:ext>
                </a:extLst>
              </a:tr>
              <a:tr h="461329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Concordia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Sabanas de San Ángel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Santa Marta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57776102"/>
                  </a:ext>
                </a:extLst>
              </a:tr>
              <a:tr h="39019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</a:t>
                      </a:r>
                      <a:r>
                        <a:rPr lang="es-CO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Piñon</a:t>
                      </a:r>
                      <a:endParaRPr lang="es-CO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Salamina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Banco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92759340"/>
                  </a:ext>
                </a:extLst>
              </a:tr>
              <a:tr h="39019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Retén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kern="1200" baseline="0" dirty="0">
                        <a:solidFill>
                          <a:srgbClr val="4D4D4D"/>
                        </a:solidFill>
                        <a:effectLst/>
                        <a:latin typeface="Nunito Sans" pitchFamily="2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kern="1200" baseline="0" dirty="0">
                        <a:solidFill>
                          <a:srgbClr val="4D4D4D"/>
                        </a:solidFill>
                        <a:effectLst/>
                        <a:latin typeface="Nunito Sans" pitchFamily="2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94303841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7F409C3E-B2A2-297E-5A30-BD1DB3E0CAD2}"/>
              </a:ext>
            </a:extLst>
          </p:cNvPr>
          <p:cNvSpPr txBox="1"/>
          <p:nvPr/>
        </p:nvSpPr>
        <p:spPr>
          <a:xfrm>
            <a:off x="555928" y="1852490"/>
            <a:ext cx="419231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25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867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122 km 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municipios PDET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973048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268841" y="1061534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Meta: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953751"/>
              </p:ext>
            </p:extLst>
          </p:nvPr>
        </p:nvGraphicFramePr>
        <p:xfrm>
          <a:off x="4942851" y="1852490"/>
          <a:ext cx="6223912" cy="4313039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914655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3309257">
                  <a:extLst>
                    <a:ext uri="{9D8B030D-6E8A-4147-A177-3AD203B41FA5}">
                      <a16:colId xmlns:a16="http://schemas.microsoft.com/office/drawing/2014/main" val="3741730159"/>
                    </a:ext>
                  </a:extLst>
                </a:gridCol>
              </a:tblGrid>
              <a:tr h="42428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Transformaciones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340064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Acacías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Puerto Concordia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33092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Cabuyaro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Puerto López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16889069"/>
                  </a:ext>
                </a:extLst>
              </a:tr>
              <a:tr h="20854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Castilla la Nueva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Puerto Lleras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89221597"/>
                  </a:ext>
                </a:extLst>
              </a:tr>
              <a:tr h="320843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Cubarral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Juan de Arama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52156924"/>
                  </a:ext>
                </a:extLst>
              </a:tr>
              <a:tr h="281423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Cumaral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Juanito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55710239"/>
                  </a:ext>
                </a:extLst>
              </a:tr>
              <a:tr h="39019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Calvario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Martín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8048841"/>
                  </a:ext>
                </a:extLst>
              </a:tr>
              <a:tr h="39019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Dorado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Vistahermosa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57776102"/>
                  </a:ext>
                </a:extLst>
              </a:tr>
              <a:tr h="39019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Guamal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Mesetas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92759340"/>
                  </a:ext>
                </a:extLst>
              </a:tr>
              <a:tr h="39019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Mapiripán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Granada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94303841"/>
                  </a:ext>
                </a:extLst>
              </a:tr>
              <a:tr h="39019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Uribe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Lejanías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7634459"/>
                  </a:ext>
                </a:extLst>
              </a:tr>
              <a:tr h="390197">
                <a:tc>
                  <a:txBody>
                    <a:bodyPr/>
                    <a:lstStyle/>
                    <a:p>
                      <a:pPr algn="ctr" fontAlgn="b"/>
                      <a:endParaRPr lang="es-ES" sz="1800" kern="1200" baseline="0" dirty="0">
                        <a:solidFill>
                          <a:srgbClr val="4D4D4D"/>
                        </a:solidFill>
                        <a:effectLst/>
                        <a:latin typeface="Nunito Sans" pitchFamily="2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9459" marR="9459" marT="945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Castillo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83875113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DDA296D4-4F61-3A9F-8F82-D206E29EA895}"/>
              </a:ext>
            </a:extLst>
          </p:cNvPr>
          <p:cNvSpPr txBox="1"/>
          <p:nvPr/>
        </p:nvSpPr>
        <p:spPr>
          <a:xfrm>
            <a:off x="555928" y="1852490"/>
            <a:ext cx="419231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21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385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207 km 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municipios PDET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746798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285466" y="1018362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Nariño: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879423"/>
              </p:ext>
            </p:extLst>
          </p:nvPr>
        </p:nvGraphicFramePr>
        <p:xfrm>
          <a:off x="5097138" y="912493"/>
          <a:ext cx="6291299" cy="5416045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943147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1721330">
                  <a:extLst>
                    <a:ext uri="{9D8B030D-6E8A-4147-A177-3AD203B41FA5}">
                      <a16:colId xmlns:a16="http://schemas.microsoft.com/office/drawing/2014/main" val="3741730159"/>
                    </a:ext>
                  </a:extLst>
                </a:gridCol>
                <a:gridCol w="2626822">
                  <a:extLst>
                    <a:ext uri="{9D8B030D-6E8A-4147-A177-3AD203B41FA5}">
                      <a16:colId xmlns:a16="http://schemas.microsoft.com/office/drawing/2014/main" val="481334284"/>
                    </a:ext>
                  </a:extLst>
                </a:gridCol>
              </a:tblGrid>
              <a:tr h="49189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Transformaciones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21267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Pasto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Tablón de Gómez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Ospina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129941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Albán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Tambo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Potosí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87466456"/>
                  </a:ext>
                </a:extLst>
              </a:tr>
              <a:tr h="12558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Aldana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Funes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Providencia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02094"/>
                  </a:ext>
                </a:extLst>
              </a:tr>
              <a:tr h="173484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Ancuyá</a:t>
                      </a:r>
                      <a:endParaRPr lang="es-CO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Guaitarilla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Puerres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93992230"/>
                  </a:ext>
                </a:extLst>
              </a:tr>
              <a:tr h="23009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Arboleda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Iles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Pupiales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81524736"/>
                  </a:ext>
                </a:extLst>
              </a:tr>
              <a:tr h="208318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Barbacoas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Imués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Ricaurte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64192815"/>
                  </a:ext>
                </a:extLst>
              </a:tr>
              <a:tr h="18654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Belén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Ipiales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Bernardo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63567285"/>
                  </a:ext>
                </a:extLst>
              </a:tr>
              <a:tr h="27798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Buesaco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Cruz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Lorenzo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52800844"/>
                  </a:ext>
                </a:extLst>
              </a:tr>
              <a:tr h="336884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Colón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Florida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Pablo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28959927"/>
                  </a:ext>
                </a:extLst>
              </a:tr>
              <a:tr h="27271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Consaca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Llanada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Pedro de Cartago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84868581"/>
                  </a:ext>
                </a:extLst>
              </a:tr>
              <a:tr h="35292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Contadero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Unión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Santacruz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56810627"/>
                  </a:ext>
                </a:extLst>
              </a:tr>
              <a:tr h="12444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Cuaspud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Linares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Sapuyes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8048841"/>
                  </a:ext>
                </a:extLst>
              </a:tr>
              <a:tr h="18104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Cumbal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Los Andes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Taminango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57776102"/>
                  </a:ext>
                </a:extLst>
              </a:tr>
              <a:tr h="21152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Cumbitara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Magüi</a:t>
                      </a:r>
                      <a:endParaRPr lang="es-CO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Tangua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92759340"/>
                  </a:ext>
                </a:extLst>
              </a:tr>
              <a:tr h="21588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Peñol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Mallama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Túquerres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94303841"/>
                  </a:ext>
                </a:extLst>
              </a:tr>
              <a:tr h="39019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Rosario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800" kern="1200" baseline="0" dirty="0">
                        <a:solidFill>
                          <a:srgbClr val="4D4D4D"/>
                        </a:solidFill>
                        <a:effectLst/>
                        <a:latin typeface="Nunito Sans" pitchFamily="2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8703" marR="8703" marT="870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Yacuanquer</a:t>
                      </a:r>
                      <a:endParaRPr lang="es-CO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7634459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131180F2-008A-5CD8-5274-4A53D2B445A4}"/>
              </a:ext>
            </a:extLst>
          </p:cNvPr>
          <p:cNvSpPr txBox="1"/>
          <p:nvPr/>
        </p:nvSpPr>
        <p:spPr>
          <a:xfrm>
            <a:off x="555928" y="1852490"/>
            <a:ext cx="419231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47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1.104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68 km 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municipios PDET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228679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218964" y="926442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Norte de Santander: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224954"/>
              </p:ext>
            </p:extLst>
          </p:nvPr>
        </p:nvGraphicFramePr>
        <p:xfrm>
          <a:off x="5374489" y="1852490"/>
          <a:ext cx="5099556" cy="352111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582779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2516777">
                  <a:extLst>
                    <a:ext uri="{9D8B030D-6E8A-4147-A177-3AD203B41FA5}">
                      <a16:colId xmlns:a16="http://schemas.microsoft.com/office/drawing/2014/main" val="3741730159"/>
                    </a:ext>
                  </a:extLst>
                </a:gridCol>
              </a:tblGrid>
              <a:tr h="42428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Transformaciones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353718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Abrego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Esperanza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32221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Arboledas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Playa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48210818"/>
                  </a:ext>
                </a:extLst>
              </a:tr>
              <a:tr h="398219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Bochalema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Ocaña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26766561"/>
                  </a:ext>
                </a:extLst>
              </a:tr>
              <a:tr h="260799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Chinácota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Calixto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5841766"/>
                  </a:ext>
                </a:extLst>
              </a:tr>
              <a:tr h="27821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Chitagá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Sardinata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920595110"/>
                  </a:ext>
                </a:extLst>
              </a:tr>
              <a:tr h="256673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Convención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Teorama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44777382"/>
                  </a:ext>
                </a:extLst>
              </a:tr>
              <a:tr h="336884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Cucutilla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Tibú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99868234"/>
                  </a:ext>
                </a:extLst>
              </a:tr>
              <a:tr h="256674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Carmen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Toledo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98390813"/>
                  </a:ext>
                </a:extLst>
              </a:tr>
              <a:tr h="310301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Tarra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Bucarasica</a:t>
                      </a:r>
                      <a:endParaRPr lang="es-CO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804884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Hacarí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Zulia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57776102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2B634825-8565-D699-7430-A51DB374FA49}"/>
              </a:ext>
            </a:extLst>
          </p:cNvPr>
          <p:cNvSpPr txBox="1"/>
          <p:nvPr/>
        </p:nvSpPr>
        <p:spPr>
          <a:xfrm>
            <a:off x="555928" y="1852490"/>
            <a:ext cx="419231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20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1.325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1.245 km 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municipios PDET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533154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302092" y="979361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dirty="0">
                <a:solidFill>
                  <a:srgbClr val="FF941F"/>
                </a:solidFill>
                <a:latin typeface="Poppins" panose="00000500000000000000" pitchFamily="2" charset="0"/>
              </a:rPr>
              <a:t>Putumayo: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709818"/>
              </p:ext>
            </p:extLst>
          </p:nvPr>
        </p:nvGraphicFramePr>
        <p:xfrm>
          <a:off x="5042464" y="1852490"/>
          <a:ext cx="6416843" cy="2872181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585071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3831772">
                  <a:extLst>
                    <a:ext uri="{9D8B030D-6E8A-4147-A177-3AD203B41FA5}">
                      <a16:colId xmlns:a16="http://schemas.microsoft.com/office/drawing/2014/main" val="3741730159"/>
                    </a:ext>
                  </a:extLst>
                </a:gridCol>
              </a:tblGrid>
              <a:tr h="42428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Transformaciones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34042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Mocoa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Orito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33092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Puerto Asís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Leguízamo</a:t>
                      </a:r>
                      <a:endParaRPr lang="es-CO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82555310"/>
                  </a:ext>
                </a:extLst>
              </a:tr>
              <a:tr h="41709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Puerto Caicedo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Francisco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05355101"/>
                  </a:ext>
                </a:extLst>
              </a:tr>
              <a:tr h="38501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Puerto Guzmán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Miguel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81750529"/>
                  </a:ext>
                </a:extLst>
              </a:tr>
              <a:tr h="32084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Valle del Guamuez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Santiago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47125023"/>
                  </a:ext>
                </a:extLst>
              </a:tr>
              <a:tr h="35292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Villagarzón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Sibundoy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54732586"/>
                  </a:ext>
                </a:extLst>
              </a:tr>
              <a:tr h="300674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Colón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46801573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BD31B5FE-89C1-00D8-0506-BCC570A784FF}"/>
              </a:ext>
            </a:extLst>
          </p:cNvPr>
          <p:cNvSpPr txBox="1"/>
          <p:nvPr/>
        </p:nvSpPr>
        <p:spPr>
          <a:xfrm>
            <a:off x="555928" y="1852490"/>
            <a:ext cx="419231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13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45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42 km 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municipios PDET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3989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318717" y="947681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dirty="0">
                <a:solidFill>
                  <a:srgbClr val="FF941F"/>
                </a:solidFill>
                <a:latin typeface="Poppins" panose="00000500000000000000" pitchFamily="2" charset="0"/>
              </a:rPr>
              <a:t>Quindío: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403700"/>
              </p:ext>
            </p:extLst>
          </p:nvPr>
        </p:nvGraphicFramePr>
        <p:xfrm>
          <a:off x="5685944" y="1867575"/>
          <a:ext cx="4090737" cy="3334881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4090737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</a:tblGrid>
              <a:tr h="4242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33721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Buenavista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28738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Calarcá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91946137"/>
                  </a:ext>
                </a:extLst>
              </a:tr>
              <a:tr h="20900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Circasia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81547477"/>
                  </a:ext>
                </a:extLst>
              </a:tr>
              <a:tr h="32221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Tebaida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82555310"/>
                  </a:ext>
                </a:extLst>
              </a:tr>
              <a:tr h="357051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Montenegro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05355101"/>
                  </a:ext>
                </a:extLst>
              </a:tr>
              <a:tr h="313509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Pijao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81750529"/>
                  </a:ext>
                </a:extLst>
              </a:tr>
              <a:tr h="32084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Quimbaya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47125023"/>
                  </a:ext>
                </a:extLst>
              </a:tr>
              <a:tr h="35292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Salento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54732586"/>
                  </a:ext>
                </a:extLst>
              </a:tr>
              <a:tr h="345134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Génova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46801573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B9238E1D-0EAF-5435-CDAD-59FD2F42AFAD}"/>
              </a:ext>
            </a:extLst>
          </p:cNvPr>
          <p:cNvSpPr txBox="1"/>
          <p:nvPr/>
        </p:nvSpPr>
        <p:spPr>
          <a:xfrm>
            <a:off x="555928" y="1852490"/>
            <a:ext cx="4192313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9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313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</p:txBody>
      </p:sp>
    </p:spTree>
    <p:extLst>
      <p:ext uri="{BB962C8B-B14F-4D97-AF65-F5344CB8AC3E}">
        <p14:creationId xmlns:p14="http://schemas.microsoft.com/office/powerpoint/2010/main" val="4559188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196213" y="1056273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San Andrés y Providencia: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082338"/>
              </p:ext>
            </p:extLst>
          </p:nvPr>
        </p:nvGraphicFramePr>
        <p:xfrm>
          <a:off x="5867091" y="2296967"/>
          <a:ext cx="4132098" cy="956632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4132098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</a:tblGrid>
              <a:tr h="52569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2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</a:t>
                      </a:r>
                      <a:endParaRPr lang="es-CO" sz="22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430939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Providencia</a:t>
                      </a:r>
                      <a:endParaRPr lang="es-CO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35086382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74730462-81F7-1312-75C1-C6F3BBD60167}"/>
              </a:ext>
            </a:extLst>
          </p:cNvPr>
          <p:cNvSpPr txBox="1"/>
          <p:nvPr/>
        </p:nvSpPr>
        <p:spPr>
          <a:xfrm>
            <a:off x="443762" y="2296967"/>
            <a:ext cx="684553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0.2 km 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intervenidos con mejoramiento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421705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335342" y="1220365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dirty="0">
                <a:solidFill>
                  <a:srgbClr val="FF941F"/>
                </a:solidFill>
                <a:latin typeface="Poppins" panose="00000500000000000000" pitchFamily="2" charset="0"/>
              </a:rPr>
              <a:t>Risaralda: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552909"/>
              </p:ext>
            </p:extLst>
          </p:nvPr>
        </p:nvGraphicFramePr>
        <p:xfrm>
          <a:off x="5563547" y="1870918"/>
          <a:ext cx="4090737" cy="415668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4090737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</a:tblGrid>
              <a:tr h="4242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32338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Pereira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35292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Balboa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40207723"/>
                  </a:ext>
                </a:extLst>
              </a:tr>
              <a:tr h="336884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Belén de Umbría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05961728"/>
                  </a:ext>
                </a:extLst>
              </a:tr>
              <a:tr h="373863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Guática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61059265"/>
                  </a:ext>
                </a:extLst>
              </a:tr>
              <a:tr h="20854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Celia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04486331"/>
                  </a:ext>
                </a:extLst>
              </a:tr>
              <a:tr h="36063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Virginia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19829117"/>
                  </a:ext>
                </a:extLst>
              </a:tr>
              <a:tr h="401053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Mistrató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85884857"/>
                  </a:ext>
                </a:extLst>
              </a:tr>
              <a:tr h="27271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Pueblo Rico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991897159"/>
                  </a:ext>
                </a:extLst>
              </a:tr>
              <a:tr h="35376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Quinchía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78642052"/>
                  </a:ext>
                </a:extLst>
              </a:tr>
              <a:tr h="27271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Apía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29415046"/>
                  </a:ext>
                </a:extLst>
              </a:tr>
              <a:tr h="406931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Santuario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3018669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4D12EB30-ECA5-4456-52D8-644120E8BB5B}"/>
              </a:ext>
            </a:extLst>
          </p:cNvPr>
          <p:cNvSpPr txBox="1"/>
          <p:nvPr/>
        </p:nvSpPr>
        <p:spPr>
          <a:xfrm>
            <a:off x="555928" y="1852490"/>
            <a:ext cx="4192313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11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186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</p:txBody>
      </p:sp>
    </p:spTree>
    <p:extLst>
      <p:ext uri="{BB962C8B-B14F-4D97-AF65-F5344CB8AC3E}">
        <p14:creationId xmlns:p14="http://schemas.microsoft.com/office/powerpoint/2010/main" val="33754977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1449248" y="829732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dirty="0">
                <a:solidFill>
                  <a:srgbClr val="FF941F"/>
                </a:solidFill>
                <a:latin typeface="Poppins" panose="00000500000000000000" pitchFamily="2" charset="0"/>
              </a:rPr>
              <a:t>Santander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148446"/>
              </p:ext>
            </p:extLst>
          </p:nvPr>
        </p:nvGraphicFramePr>
        <p:xfrm>
          <a:off x="4554512" y="1061606"/>
          <a:ext cx="6674795" cy="557784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007001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3741730159"/>
                    </a:ext>
                  </a:extLst>
                </a:gridCol>
                <a:gridCol w="3100251">
                  <a:extLst>
                    <a:ext uri="{9D8B030D-6E8A-4147-A177-3AD203B41FA5}">
                      <a16:colId xmlns:a16="http://schemas.microsoft.com/office/drawing/2014/main" val="1302806906"/>
                    </a:ext>
                  </a:extLst>
                </a:gridCol>
              </a:tblGrid>
              <a:tr h="33009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21210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Aguada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Florián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Palmar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19250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Albania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Galán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Palmas del Socorro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18167982"/>
                  </a:ext>
                </a:extLst>
              </a:tr>
              <a:tr h="19067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Aratoca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Gambita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Páramo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68965509"/>
                  </a:ext>
                </a:extLst>
              </a:tr>
              <a:tr h="224589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Barbosa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Guaca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Piedecuesta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79359319"/>
                  </a:ext>
                </a:extLst>
              </a:tr>
              <a:tr h="160421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Barichara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Guadalupe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Puente Nacional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02377087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Betulia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Guapotá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Andrés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42117832"/>
                  </a:ext>
                </a:extLst>
              </a:tr>
              <a:tr h="16202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Bolívar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Guavatá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Benito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23083421"/>
                  </a:ext>
                </a:extLst>
              </a:tr>
              <a:tr h="12272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Capitanejo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Güepsa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José de Miranda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34009075"/>
                  </a:ext>
                </a:extLst>
              </a:tr>
              <a:tr h="99461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Carcasí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Hato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Vicente de Chucurí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07211595"/>
                  </a:ext>
                </a:extLst>
              </a:tr>
              <a:tr h="19124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Cerrito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Jesús María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Santa Helena del Opón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5296200"/>
                  </a:ext>
                </a:extLst>
              </a:tr>
              <a:tr h="12833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Charta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Belleza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Suaita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82879659"/>
                  </a:ext>
                </a:extLst>
              </a:tr>
              <a:tr h="80211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Chima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Landázuri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Sucre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49961908"/>
                  </a:ext>
                </a:extLst>
              </a:tr>
              <a:tr h="10507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Cimitarra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paz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Valle de San José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17528050"/>
                  </a:ext>
                </a:extLst>
              </a:tr>
              <a:tr h="145983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Concepción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Los santos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Vélez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37264048"/>
                  </a:ext>
                </a:extLst>
              </a:tr>
              <a:tr h="745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Coromoro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Málaga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Zapatoca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32277713"/>
                  </a:ext>
                </a:extLst>
              </a:tr>
              <a:tr h="6737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Guacamayo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Matanza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Curití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67993378"/>
                  </a:ext>
                </a:extLst>
              </a:tr>
              <a:tr h="60158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playón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Mogotes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Cabrera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321605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Encino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Ocamonte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Simacota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51951436"/>
                  </a:ext>
                </a:extLst>
              </a:tr>
              <a:tr h="20717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Enciso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Onzaga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Puerto Wilches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381408673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DA5A38C8-4134-A65E-3881-DA8EE2FCC802}"/>
              </a:ext>
            </a:extLst>
          </p:cNvPr>
          <p:cNvSpPr txBox="1"/>
          <p:nvPr/>
        </p:nvSpPr>
        <p:spPr>
          <a:xfrm>
            <a:off x="555928" y="1852490"/>
            <a:ext cx="4192313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57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2.414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</p:txBody>
      </p:sp>
    </p:spTree>
    <p:extLst>
      <p:ext uri="{BB962C8B-B14F-4D97-AF65-F5344CB8AC3E}">
        <p14:creationId xmlns:p14="http://schemas.microsoft.com/office/powerpoint/2010/main" val="4072686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733977" y="1046913"/>
            <a:ext cx="497059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dirty="0">
                <a:solidFill>
                  <a:srgbClr val="FF941F"/>
                </a:solidFill>
                <a:latin typeface="Poppins" panose="00000500000000000000" pitchFamily="2" charset="0"/>
              </a:rPr>
              <a:t>Intervenciones en vías terciarias 2019-2022</a:t>
            </a:r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B11F8E3-73CA-E64A-37E2-76356B0BFE58}"/>
              </a:ext>
            </a:extLst>
          </p:cNvPr>
          <p:cNvSpPr txBox="1"/>
          <p:nvPr/>
        </p:nvSpPr>
        <p:spPr>
          <a:xfrm>
            <a:off x="2672217" y="2672326"/>
            <a:ext cx="47590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21.097 km 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intervenidos con mejoramiento y mantenimiento. </a:t>
            </a:r>
          </a:p>
        </p:txBody>
      </p:sp>
      <p:pic>
        <p:nvPicPr>
          <p:cNvPr id="8" name="Gráfico 7" descr="Agricultura contorno">
            <a:extLst>
              <a:ext uri="{FF2B5EF4-FFF2-40B4-BE49-F238E27FC236}">
                <a16:creationId xmlns:a16="http://schemas.microsoft.com/office/drawing/2014/main" id="{3E318FB1-211F-D950-D31F-3D20B9A29A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81942" y="3728676"/>
            <a:ext cx="914400" cy="914400"/>
          </a:xfrm>
          <a:prstGeom prst="rect">
            <a:avLst/>
          </a:prstGeom>
        </p:spPr>
      </p:pic>
      <p:pic>
        <p:nvPicPr>
          <p:cNvPr id="10" name="Gráfico 9" descr="División en la carretera con relleno sólido">
            <a:extLst>
              <a:ext uri="{FF2B5EF4-FFF2-40B4-BE49-F238E27FC236}">
                <a16:creationId xmlns:a16="http://schemas.microsoft.com/office/drawing/2014/main" id="{2E5CCBC1-25F7-ACAC-75B2-E1742A0335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50897" y="2514600"/>
            <a:ext cx="914400" cy="9144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5A88CEF3-FB87-7E99-38D7-F5F1E48C63C8}"/>
              </a:ext>
            </a:extLst>
          </p:cNvPr>
          <p:cNvSpPr txBox="1"/>
          <p:nvPr/>
        </p:nvSpPr>
        <p:spPr>
          <a:xfrm>
            <a:off x="4019725" y="4045487"/>
            <a:ext cx="609879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5.791 km 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fueron en municipios PDET.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914FBDB-2ABB-42A7-5E43-4A18D786857B}"/>
              </a:ext>
            </a:extLst>
          </p:cNvPr>
          <p:cNvSpPr txBox="1"/>
          <p:nvPr/>
        </p:nvSpPr>
        <p:spPr>
          <a:xfrm>
            <a:off x="5051733" y="5141649"/>
            <a:ext cx="609879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133 Juntas de Acción Comunal 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contratadas en los proyectos de vías terciarias.</a:t>
            </a:r>
            <a:endParaRPr lang="es-CO" dirty="0"/>
          </a:p>
        </p:txBody>
      </p:sp>
      <p:pic>
        <p:nvPicPr>
          <p:cNvPr id="22" name="Gráfico 21" descr="Usuarios con relleno sólido">
            <a:extLst>
              <a:ext uri="{FF2B5EF4-FFF2-40B4-BE49-F238E27FC236}">
                <a16:creationId xmlns:a16="http://schemas.microsoft.com/office/drawing/2014/main" id="{E73E1AC8-E011-48E5-F463-B5C16D6B6B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19725" y="507308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1592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318717" y="1085949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dirty="0">
                <a:solidFill>
                  <a:srgbClr val="FF941F"/>
                </a:solidFill>
                <a:latin typeface="Poppins" panose="00000500000000000000" pitchFamily="2" charset="0"/>
              </a:rPr>
              <a:t>Sucre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238098"/>
              </p:ext>
            </p:extLst>
          </p:nvPr>
        </p:nvGraphicFramePr>
        <p:xfrm>
          <a:off x="5038806" y="1852490"/>
          <a:ext cx="6180209" cy="426937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809992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3370217">
                  <a:extLst>
                    <a:ext uri="{9D8B030D-6E8A-4147-A177-3AD203B41FA5}">
                      <a16:colId xmlns:a16="http://schemas.microsoft.com/office/drawing/2014/main" val="3741730159"/>
                    </a:ext>
                  </a:extLst>
                </a:gridCol>
              </a:tblGrid>
              <a:tr h="41856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Transformaciones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331169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Sincelejo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Majagual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19964388"/>
                  </a:ext>
                </a:extLst>
              </a:tr>
              <a:tr h="208548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Buenavista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Morroa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10833119"/>
                  </a:ext>
                </a:extLst>
              </a:tr>
              <a:tr h="27271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Coloso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Ovejas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33281839"/>
                  </a:ext>
                </a:extLst>
              </a:tr>
              <a:tr h="27271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Corozal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Palmito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23849843"/>
                  </a:ext>
                </a:extLst>
              </a:tr>
              <a:tr h="368969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Coveñas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Sampués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668811557"/>
                  </a:ext>
                </a:extLst>
              </a:tr>
              <a:tr h="368968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Chalán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Marcos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06920773"/>
                  </a:ext>
                </a:extLst>
              </a:tr>
              <a:tr h="32084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roble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Onofre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09358624"/>
                  </a:ext>
                </a:extLst>
              </a:tr>
              <a:tr h="32084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Galeras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Luis de Sincé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4221308"/>
                  </a:ext>
                </a:extLst>
              </a:tr>
              <a:tr h="22459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Guaranda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Sucre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25201714"/>
                  </a:ext>
                </a:extLst>
              </a:tr>
              <a:tr h="336884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Unión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Santiago de Tolú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81511673"/>
                  </a:ext>
                </a:extLst>
              </a:tr>
              <a:tr h="41709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Los Palmitos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Tolú Viejo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83856331"/>
                  </a:ext>
                </a:extLst>
              </a:tr>
              <a:tr h="288758">
                <a:tc>
                  <a:txBody>
                    <a:bodyPr/>
                    <a:lstStyle/>
                    <a:p>
                      <a:pPr algn="ctr" fontAlgn="ctr"/>
                      <a:endParaRPr lang="es-ES" sz="1800" kern="1200" baseline="0" dirty="0">
                        <a:ln>
                          <a:solidFill>
                            <a:srgbClr val="DA723F"/>
                          </a:solidFill>
                        </a:ln>
                        <a:solidFill>
                          <a:srgbClr val="4D4D4D"/>
                        </a:solidFill>
                        <a:effectLst/>
                        <a:latin typeface="Nunito Sans" pitchFamily="2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Benito Abad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90502592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0407FCC9-FD5F-3F6D-4344-E689824633C9}"/>
              </a:ext>
            </a:extLst>
          </p:cNvPr>
          <p:cNvSpPr txBox="1"/>
          <p:nvPr/>
        </p:nvSpPr>
        <p:spPr>
          <a:xfrm>
            <a:off x="555928" y="1852490"/>
            <a:ext cx="419231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23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430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78 km 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municipios PDET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35332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302092" y="1183472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dirty="0">
                <a:solidFill>
                  <a:srgbClr val="FF941F"/>
                </a:solidFill>
                <a:latin typeface="Poppins" panose="00000500000000000000" pitchFamily="2" charset="0"/>
              </a:rPr>
              <a:t>Tolima: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227784"/>
              </p:ext>
            </p:extLst>
          </p:nvPr>
        </p:nvGraphicFramePr>
        <p:xfrm>
          <a:off x="4748241" y="1852490"/>
          <a:ext cx="6291061" cy="382203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435212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1777667">
                  <a:extLst>
                    <a:ext uri="{9D8B030D-6E8A-4147-A177-3AD203B41FA5}">
                      <a16:colId xmlns:a16="http://schemas.microsoft.com/office/drawing/2014/main" val="3741730159"/>
                    </a:ext>
                  </a:extLst>
                </a:gridCol>
                <a:gridCol w="2078182">
                  <a:extLst>
                    <a:ext uri="{9D8B030D-6E8A-4147-A177-3AD203B41FA5}">
                      <a16:colId xmlns:a16="http://schemas.microsoft.com/office/drawing/2014/main" val="2354111994"/>
                    </a:ext>
                  </a:extLst>
                </a:gridCol>
              </a:tblGrid>
              <a:tr h="424282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19594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Alpujarra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Espinal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Purificación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19964388"/>
                  </a:ext>
                </a:extLst>
              </a:tr>
              <a:tr h="336884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Alvarado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Falan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Rioblanco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6712984"/>
                  </a:ext>
                </a:extLst>
              </a:tr>
              <a:tr h="39571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Ambalema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Flandes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Roncesvalles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16440348"/>
                  </a:ext>
                </a:extLst>
              </a:tr>
              <a:tr h="144379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Anzoátegui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Fresno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Rovira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1268387"/>
                  </a:ext>
                </a:extLst>
              </a:tr>
              <a:tr h="36175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Ataco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Herveo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Saldaña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55886686"/>
                  </a:ext>
                </a:extLst>
              </a:tr>
              <a:tr h="160421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Cajamarca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Icononzo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Antonio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557599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Carmen de Apicalá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Mariquita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Suárez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52146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Chaparral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Murillo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Valle de San Juan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14354236"/>
                  </a:ext>
                </a:extLst>
              </a:tr>
              <a:tr h="32656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Coyaima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Natagaima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Venadillo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61133155"/>
                  </a:ext>
                </a:extLst>
              </a:tr>
              <a:tr h="64169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Dolores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Palocabildo</a:t>
                      </a:r>
                      <a:endParaRPr lang="es-CO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Villahermosa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9834770"/>
                  </a:ext>
                </a:extLst>
              </a:tr>
              <a:tr h="330925">
                <a:tc>
                  <a:txBody>
                    <a:bodyPr/>
                    <a:lstStyle/>
                    <a:p>
                      <a:pPr algn="ctr" fontAlgn="ctr"/>
                      <a:endParaRPr lang="es-ES" sz="1800" kern="1200" baseline="0" dirty="0">
                        <a:ln>
                          <a:solidFill>
                            <a:srgbClr val="DA723F"/>
                          </a:solidFill>
                        </a:ln>
                        <a:solidFill>
                          <a:srgbClr val="4D4D4D"/>
                        </a:solidFill>
                        <a:effectLst/>
                        <a:latin typeface="Nunito Sans" pitchFamily="2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Piedras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Villarrica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29682864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D940C9A2-E886-D20A-E971-7D2B61A26A13}"/>
              </a:ext>
            </a:extLst>
          </p:cNvPr>
          <p:cNvSpPr txBox="1"/>
          <p:nvPr/>
        </p:nvSpPr>
        <p:spPr>
          <a:xfrm>
            <a:off x="555928" y="1852490"/>
            <a:ext cx="419231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32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656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197 km 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municipios PDET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937619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218964" y="1096386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dirty="0">
                <a:solidFill>
                  <a:srgbClr val="FF941F"/>
                </a:solidFill>
                <a:latin typeface="Poppins" panose="00000500000000000000" pitchFamily="2" charset="0"/>
              </a:rPr>
              <a:t>Valle del Cauca: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28623"/>
              </p:ext>
            </p:extLst>
          </p:nvPr>
        </p:nvGraphicFramePr>
        <p:xfrm>
          <a:off x="4697173" y="1784447"/>
          <a:ext cx="6938899" cy="370016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689116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1959428">
                  <a:extLst>
                    <a:ext uri="{9D8B030D-6E8A-4147-A177-3AD203B41FA5}">
                      <a16:colId xmlns:a16="http://schemas.microsoft.com/office/drawing/2014/main" val="3741730159"/>
                    </a:ext>
                  </a:extLst>
                </a:gridCol>
                <a:gridCol w="2290355">
                  <a:extLst>
                    <a:ext uri="{9D8B030D-6E8A-4147-A177-3AD203B41FA5}">
                      <a16:colId xmlns:a16="http://schemas.microsoft.com/office/drawing/2014/main" val="975613216"/>
                    </a:ext>
                  </a:extLst>
                </a:gridCol>
              </a:tblGrid>
              <a:tr h="424282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334909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Ansermanuevo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Cerrito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Palmira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19964388"/>
                  </a:ext>
                </a:extLst>
              </a:tr>
              <a:tr h="368969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Argelia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Dovio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Pradera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48237314"/>
                  </a:ext>
                </a:extLst>
              </a:tr>
              <a:tr h="192505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Bolívar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Florida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Restrepo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16279684"/>
                  </a:ext>
                </a:extLst>
              </a:tr>
              <a:tr h="288758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Guadalajara de Buga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Ginebra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Roldanillo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6558437"/>
                  </a:ext>
                </a:extLst>
              </a:tr>
              <a:tr h="356593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Bugalagrande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Guacarí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Toro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70753837"/>
                  </a:ext>
                </a:extLst>
              </a:tr>
              <a:tr h="24063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Caicedonia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Jamundí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Versalles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95512417"/>
                  </a:ext>
                </a:extLst>
              </a:tr>
              <a:tr h="363468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Calima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Cumbre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Vijes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90991735"/>
                  </a:ext>
                </a:extLst>
              </a:tr>
              <a:tr h="40105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Candelaria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Unión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Yotoco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29682864"/>
                  </a:ext>
                </a:extLst>
              </a:tr>
              <a:tr h="4812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Dagua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victoria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Yumbo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69153397"/>
                  </a:ext>
                </a:extLst>
              </a:tr>
              <a:tr h="33917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</a:t>
                      </a:r>
                      <a:r>
                        <a:rPr lang="es-CO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cairo</a:t>
                      </a:r>
                      <a:endParaRPr lang="es-CO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Obando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Buenaventura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88138314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1169F600-F59A-C914-2F3D-2067BD178BA8}"/>
              </a:ext>
            </a:extLst>
          </p:cNvPr>
          <p:cNvSpPr txBox="1"/>
          <p:nvPr/>
        </p:nvSpPr>
        <p:spPr>
          <a:xfrm>
            <a:off x="555928" y="1852490"/>
            <a:ext cx="419231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30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708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53 km 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municipios PDET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540672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641697" y="1019197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dirty="0">
                <a:solidFill>
                  <a:srgbClr val="FF941F"/>
                </a:solidFill>
                <a:latin typeface="Poppins" panose="00000500000000000000" pitchFamily="2" charset="0"/>
              </a:rPr>
              <a:t>Vaupés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781814"/>
              </p:ext>
            </p:extLst>
          </p:nvPr>
        </p:nvGraphicFramePr>
        <p:xfrm>
          <a:off x="7052379" y="1988026"/>
          <a:ext cx="3704289" cy="759191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704289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</a:tblGrid>
              <a:tr h="4242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334909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Mitú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19964388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B1130DD7-98ED-A5C7-682D-AB30468CC058}"/>
              </a:ext>
            </a:extLst>
          </p:cNvPr>
          <p:cNvSpPr txBox="1"/>
          <p:nvPr/>
        </p:nvSpPr>
        <p:spPr>
          <a:xfrm>
            <a:off x="959150" y="1943992"/>
            <a:ext cx="55092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8.89 km 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intervenidos con mejoramiento y mantenimiento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399606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252215" y="1196267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dirty="0">
                <a:solidFill>
                  <a:srgbClr val="FF941F"/>
                </a:solidFill>
                <a:latin typeface="Poppins" panose="00000500000000000000" pitchFamily="2" charset="0"/>
              </a:rPr>
              <a:t>Vichada: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661216"/>
              </p:ext>
            </p:extLst>
          </p:nvPr>
        </p:nvGraphicFramePr>
        <p:xfrm>
          <a:off x="5374489" y="1852490"/>
          <a:ext cx="3565321" cy="1581293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565321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</a:tblGrid>
              <a:tr h="26453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379511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Puerto Carreño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19964388"/>
                  </a:ext>
                </a:extLst>
              </a:tr>
              <a:tr h="435428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Primavera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51097157"/>
                  </a:ext>
                </a:extLst>
              </a:tr>
              <a:tr h="400594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Cumaribo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90253891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5BEAD7CD-1825-204E-F578-4D6C8D0E8114}"/>
              </a:ext>
            </a:extLst>
          </p:cNvPr>
          <p:cNvSpPr txBox="1"/>
          <p:nvPr/>
        </p:nvSpPr>
        <p:spPr>
          <a:xfrm>
            <a:off x="555928" y="1852490"/>
            <a:ext cx="4192313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3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47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</p:txBody>
      </p:sp>
    </p:spTree>
    <p:extLst>
      <p:ext uri="{BB962C8B-B14F-4D97-AF65-F5344CB8AC3E}">
        <p14:creationId xmlns:p14="http://schemas.microsoft.com/office/powerpoint/2010/main" val="2485604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4021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1125406" y="1109498"/>
            <a:ext cx="288556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Amazonas: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/>
        </p:nvGraphicFramePr>
        <p:xfrm>
          <a:off x="6217920" y="1953003"/>
          <a:ext cx="4519368" cy="896533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4519368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</a:tblGrid>
              <a:tr h="52569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2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</a:t>
                      </a:r>
                      <a:endParaRPr lang="es-CO" sz="22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kern="1200" dirty="0">
                          <a:solidFill>
                            <a:srgbClr val="4D4D4D"/>
                          </a:solidFill>
                          <a:effectLst/>
                          <a:latin typeface="Nunito" pitchFamily="2" charset="0"/>
                          <a:ea typeface="+mn-ea"/>
                          <a:cs typeface="Segoe UI" panose="020B0502040204020203" pitchFamily="34" charset="0"/>
                        </a:rPr>
                        <a:t>Leticia</a:t>
                      </a:r>
                    </a:p>
                  </a:txBody>
                  <a:tcPr marL="1908" marR="1908" marT="1908" marB="0" anchor="ctr"/>
                </a:tc>
                <a:extLst>
                  <a:ext uri="{0D108BD9-81ED-4DB2-BD59-A6C34878D82A}">
                    <a16:rowId xmlns:a16="http://schemas.microsoft.com/office/drawing/2014/main" val="3535086382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8B11F8E3-73CA-E64A-37E2-76356B0BFE58}"/>
              </a:ext>
            </a:extLst>
          </p:cNvPr>
          <p:cNvSpPr txBox="1"/>
          <p:nvPr/>
        </p:nvSpPr>
        <p:spPr>
          <a:xfrm>
            <a:off x="1358162" y="1902573"/>
            <a:ext cx="485975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0.11 km 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intervenidos con mejoramiento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45933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163556" y="951399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Antioquia: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840144"/>
              </p:ext>
            </p:extLst>
          </p:nvPr>
        </p:nvGraphicFramePr>
        <p:xfrm>
          <a:off x="4355868" y="464475"/>
          <a:ext cx="7398328" cy="614172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076719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1471357">
                  <a:extLst>
                    <a:ext uri="{9D8B030D-6E8A-4147-A177-3AD203B41FA5}">
                      <a16:colId xmlns:a16="http://schemas.microsoft.com/office/drawing/2014/main" val="3624031035"/>
                    </a:ext>
                  </a:extLst>
                </a:gridCol>
                <a:gridCol w="1928553">
                  <a:extLst>
                    <a:ext uri="{9D8B030D-6E8A-4147-A177-3AD203B41FA5}">
                      <a16:colId xmlns:a16="http://schemas.microsoft.com/office/drawing/2014/main" val="3551535957"/>
                    </a:ext>
                  </a:extLst>
                </a:gridCol>
                <a:gridCol w="1921699">
                  <a:extLst>
                    <a:ext uri="{9D8B030D-6E8A-4147-A177-3AD203B41FA5}">
                      <a16:colId xmlns:a16="http://schemas.microsoft.com/office/drawing/2014/main" val="2742301198"/>
                    </a:ext>
                  </a:extLst>
                </a:gridCol>
              </a:tblGrid>
              <a:tr h="38549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2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22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Abejorral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Carepa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La ceja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Santa bárbara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35086382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Amagá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Caucasia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La unión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Santa rosa de osos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3580122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Amalfi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Chigorodó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Liborina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Santo domingo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82881523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Andes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Cisneros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Maceo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Segovia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45467617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Angelópolis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Cocorná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Montebello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Sonsón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754242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Angostura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Concepción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Mutatá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Sopetrán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0396324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Anorí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Concordia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Nariño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Támesis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81565885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Santafé de Antioquia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Copacabana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Necoclí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Tarazá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50994266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Anza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Dabeiba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Nechí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Titiribí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7204526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Apartadó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Don Matías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Pueblorrico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Toledo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40167029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Arboletes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Ebéjico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Puerto Berrío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Turbo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64251397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Argelia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El bagre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Puerto Nare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Uramita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04896989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Barbosa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Fredonia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Puerto triunfo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Valdivia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13898843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Bello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Frontino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Remedios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Valparaíso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05823520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Betania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Giraldo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Rionegro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Yalí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6502982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Betulia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Gómez plata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San Carlos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Yarumal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21142059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Ciudad bolívar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Granada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San francisco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Yolombó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52065654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Briceño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Guarne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San jerónimo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Yondó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94343475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Cáceres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Guatapé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San juan de Urabá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Zaragoza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09751131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Caicedo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Heliconia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San pedro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El retiro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05569762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Campamento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Hispania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San pedro de Urabá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Carmen de Viboral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23621558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Cañasgordas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Ituango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San Rafael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Marinilla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41821823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Caracolí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Jardín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San roque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Santuario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399630409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Caramanta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Jericó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San Vicente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Alejandría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84062150"/>
                  </a:ext>
                </a:extLst>
              </a:tr>
              <a:tr h="110496">
                <a:tc>
                  <a:txBody>
                    <a:bodyPr/>
                    <a:lstStyle/>
                    <a:p>
                      <a:pPr algn="ctr" fontAlgn="b"/>
                      <a:endParaRPr lang="es-CO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O" sz="15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O" sz="15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Urrao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88579935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072D1E47-7CC6-8E25-25B7-34AF5609239E}"/>
              </a:ext>
            </a:extLst>
          </p:cNvPr>
          <p:cNvSpPr txBox="1"/>
          <p:nvPr/>
        </p:nvSpPr>
        <p:spPr>
          <a:xfrm>
            <a:off x="437804" y="1767007"/>
            <a:ext cx="419231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97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3.892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</a:t>
            </a:r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1.374 km 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municipios PDET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81714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246090" y="1007252"/>
            <a:ext cx="356113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Arauca: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589218"/>
              </p:ext>
            </p:extLst>
          </p:nvPr>
        </p:nvGraphicFramePr>
        <p:xfrm>
          <a:off x="5775861" y="1767007"/>
          <a:ext cx="4132098" cy="2480632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4132098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</a:tblGrid>
              <a:tr h="52569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2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22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s-CO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Cravo norte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35086382"/>
                  </a:ext>
                </a:extLst>
              </a:tr>
              <a:tr h="364899">
                <a:tc>
                  <a:txBody>
                    <a:bodyPr/>
                    <a:lstStyle/>
                    <a:p>
                      <a:pPr algn="ctr" fontAlgn="b"/>
                      <a:r>
                        <a:rPr lang="es-CO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Fortul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69039052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Puerto rondón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15077645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Saravena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Tame</a:t>
                      </a:r>
                      <a:endParaRPr lang="es-CO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57847077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Arauquita</a:t>
                      </a:r>
                      <a:endParaRPr lang="es-CO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79440222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7CB5CB44-E16C-7871-D922-1FA54BC65CDD}"/>
              </a:ext>
            </a:extLst>
          </p:cNvPr>
          <p:cNvSpPr txBox="1"/>
          <p:nvPr/>
        </p:nvSpPr>
        <p:spPr>
          <a:xfrm>
            <a:off x="766634" y="1767007"/>
            <a:ext cx="4132098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6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97.5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</a:t>
            </a:r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86.4 km 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municipios PDET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21175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268841" y="936904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Atlántico: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586285"/>
              </p:ext>
            </p:extLst>
          </p:nvPr>
        </p:nvGraphicFramePr>
        <p:xfrm>
          <a:off x="5865369" y="1428783"/>
          <a:ext cx="4132098" cy="4492313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4132098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</a:tblGrid>
              <a:tr h="6518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24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Baranoa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Campo de la cruz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18589133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Candelaria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23678494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Galapa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07616047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Luruaco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63876872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Palmar de Varela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40169375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Polonuevo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07130337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Ponedera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68044350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Puerto Colombia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688858679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Repelón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61974672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Sabanalarga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70766753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Santa lucía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28124331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Suan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25392576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" pitchFamily="2" charset="0"/>
                        </a:rPr>
                        <a:t>Usiacurí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53421329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314CB273-75AA-F3EA-AA60-B45102747561}"/>
              </a:ext>
            </a:extLst>
          </p:cNvPr>
          <p:cNvSpPr txBox="1"/>
          <p:nvPr/>
        </p:nvSpPr>
        <p:spPr>
          <a:xfrm>
            <a:off x="766634" y="1866760"/>
            <a:ext cx="413209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14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251.2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</a:t>
            </a:r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96078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202338" y="1094882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Bolívar: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518943"/>
              </p:ext>
            </p:extLst>
          </p:nvPr>
        </p:nvGraphicFramePr>
        <p:xfrm>
          <a:off x="5170516" y="1371881"/>
          <a:ext cx="6314321" cy="4641925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061556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1928553">
                  <a:extLst>
                    <a:ext uri="{9D8B030D-6E8A-4147-A177-3AD203B41FA5}">
                      <a16:colId xmlns:a16="http://schemas.microsoft.com/office/drawing/2014/main" val="1358087496"/>
                    </a:ext>
                  </a:extLst>
                </a:gridCol>
                <a:gridCol w="2324212">
                  <a:extLst>
                    <a:ext uri="{9D8B030D-6E8A-4147-A177-3AD203B41FA5}">
                      <a16:colId xmlns:a16="http://schemas.microsoft.com/office/drawing/2014/main" val="1170874505"/>
                    </a:ext>
                  </a:extLst>
                </a:gridCol>
              </a:tblGrid>
              <a:tr h="52569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Achí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Peñón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Jacinto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Altos del Rosario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Hatillo de Loba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Jacinto del Cauca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98445916"/>
                  </a:ext>
                </a:extLst>
              </a:tr>
              <a:tr h="134378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Arenal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Mahates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Juan Nepomuceno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4964662"/>
                  </a:ext>
                </a:extLst>
              </a:tr>
              <a:tr h="27575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Arjona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Margarita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Martín de Loba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20720231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Arroyohondo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María la Baja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Pablo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07784889"/>
                  </a:ext>
                </a:extLst>
              </a:tr>
              <a:tr h="239027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Barranco de Loba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Mompós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Santa Catalina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39914448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Calamar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Morales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Santa Rosa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43753225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Cantagallo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Norosí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Santa Rosa del Sur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32948788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Cicuco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Regidor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Simití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02594683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Córdoba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Cristóbal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Soplaviento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64930681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Carmen de Bolívar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Estanislao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Talaigua Nuevo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7774621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Guamo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Fernando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Turbaná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00827865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Zambrano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30775884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6DE15F31-36D1-224F-AD92-04DEC9394BD6}"/>
              </a:ext>
            </a:extLst>
          </p:cNvPr>
          <p:cNvSpPr txBox="1"/>
          <p:nvPr/>
        </p:nvSpPr>
        <p:spPr>
          <a:xfrm>
            <a:off x="555928" y="1852490"/>
            <a:ext cx="419231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37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1.480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</a:t>
            </a:r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431 km 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municipios PDET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0221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374489" y="6639446"/>
            <a:ext cx="1443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 err="1">
                <a:solidFill>
                  <a:schemeClr val="bg1"/>
                </a:solidFill>
                <a:latin typeface="Helvetica" pitchFamily="2" charset="0"/>
              </a:rPr>
              <a:t>www.invias.gov.co</a:t>
            </a:r>
            <a:endParaRPr lang="es-CO" sz="1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E990EDE-E12B-0C73-1B6A-3B4705159536}"/>
              </a:ext>
            </a:extLst>
          </p:cNvPr>
          <p:cNvSpPr txBox="1"/>
          <p:nvPr/>
        </p:nvSpPr>
        <p:spPr>
          <a:xfrm>
            <a:off x="163555" y="1135371"/>
            <a:ext cx="847339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0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Boyacá:</a:t>
            </a:r>
            <a:endParaRPr lang="es-CO" sz="3000" dirty="0">
              <a:solidFill>
                <a:srgbClr val="FF941F"/>
              </a:solidFill>
              <a:latin typeface="Nunito Sans" pitchFamily="2" charset="0"/>
            </a:endParaRP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8312BFB-EEC1-5A23-55D1-DCC5B8D9B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801725"/>
              </p:ext>
            </p:extLst>
          </p:nvPr>
        </p:nvGraphicFramePr>
        <p:xfrm>
          <a:off x="4355868" y="778315"/>
          <a:ext cx="7045168" cy="5783493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681867">
                  <a:extLst>
                    <a:ext uri="{9D8B030D-6E8A-4147-A177-3AD203B41FA5}">
                      <a16:colId xmlns:a16="http://schemas.microsoft.com/office/drawing/2014/main" val="218499723"/>
                    </a:ext>
                  </a:extLst>
                </a:gridCol>
                <a:gridCol w="1823603">
                  <a:extLst>
                    <a:ext uri="{9D8B030D-6E8A-4147-A177-3AD203B41FA5}">
                      <a16:colId xmlns:a16="http://schemas.microsoft.com/office/drawing/2014/main" val="3741730159"/>
                    </a:ext>
                  </a:extLst>
                </a:gridCol>
                <a:gridCol w="2044931">
                  <a:extLst>
                    <a:ext uri="{9D8B030D-6E8A-4147-A177-3AD203B41FA5}">
                      <a16:colId xmlns:a16="http://schemas.microsoft.com/office/drawing/2014/main" val="2245483622"/>
                    </a:ext>
                  </a:extLst>
                </a:gridCol>
                <a:gridCol w="1494767">
                  <a:extLst>
                    <a:ext uri="{9D8B030D-6E8A-4147-A177-3AD203B41FA5}">
                      <a16:colId xmlns:a16="http://schemas.microsoft.com/office/drawing/2014/main" val="482024169"/>
                    </a:ext>
                  </a:extLst>
                </a:gridCol>
              </a:tblGrid>
              <a:tr h="52569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Municipios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kern="1200" dirty="0">
                          <a:solidFill>
                            <a:srgbClr val="DA723F"/>
                          </a:solidFill>
                          <a:latin typeface="Poppins" panose="00000500000000000000" pitchFamily="2" charset="0"/>
                          <a:ea typeface="+mn-ea"/>
                          <a:cs typeface="+mn-cs"/>
                        </a:rPr>
                        <a:t>Transformaciones</a:t>
                      </a: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400" b="1" kern="1200" dirty="0">
                        <a:solidFill>
                          <a:srgbClr val="DA723F"/>
                        </a:solidFill>
                        <a:latin typeface="Poppins" panose="00000500000000000000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4706424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Almeida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Garagoa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Pajarito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Sogamoso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6648992"/>
                  </a:ext>
                </a:extLst>
              </a:tr>
              <a:tr h="190891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Arcabuco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Guacamayas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Panqueba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Sora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3518654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Belén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Guayatá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Pauna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Soracá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65593106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Boavita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Güicán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Paz de río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Susacón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13915018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Caldas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Iza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Quípama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Sutamarchán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15821179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Campohermoso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Jenesano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Rondón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Sutatenza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74940137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Cerinza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Jericó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Saboyá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Tasco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62303725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Chiscas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Labranzagrande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Sáchica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Tenza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27606227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Chitaraque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Capilla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Samacá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Tibaná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25330895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Ciénega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Victoria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José de Pare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Tibasosa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27021389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Cómbita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La Uvita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Luis de Gaceno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Tipacoque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06123323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Coper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Villa de Leyva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Mateo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Toca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95838618"/>
                  </a:ext>
                </a:extLst>
              </a:tr>
              <a:tr h="17499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Corrales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Macanal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Miguel de Sema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Togüí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19919682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Covarachía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Maripí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 Pablo de Borbur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Tópaga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20377737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Cubará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Mongua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Santana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Tota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88511270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Cucaita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Monguí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Santa Rosa de Viterbo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Tununguá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85687951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Cuítiva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Moniquirá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Santa Sofía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Turmequé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1541344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Chivor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Motavita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Sativanorte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Tuta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79795301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cocuy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Muzo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Sativasur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Tutazá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50560767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El espino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Nobsa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Siachoque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Umbita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64563901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Floresta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Nuevo colón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Soatá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Ventaquemada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7028408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Gachantivá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Otanche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Socotá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Paya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44264625"/>
                  </a:ext>
                </a:extLst>
              </a:tr>
              <a:tr h="14888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Gameza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Paipa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Socha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</a:rPr>
                        <a:t>Pisba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51895392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0D49B7FD-365E-C9ED-14B7-69117F1649C6}"/>
              </a:ext>
            </a:extLst>
          </p:cNvPr>
          <p:cNvSpPr txBox="1"/>
          <p:nvPr/>
        </p:nvSpPr>
        <p:spPr>
          <a:xfrm>
            <a:off x="412937" y="1833509"/>
            <a:ext cx="4192313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92</a:t>
            </a:r>
            <a:r>
              <a:rPr lang="es-ES" sz="1800" b="1" u="none" strike="noStrike" dirty="0">
                <a:solidFill>
                  <a:srgbClr val="FF941F"/>
                </a:solidFill>
                <a:latin typeface="Poppins" panose="00000500000000000000" pitchFamily="2" charset="0"/>
              </a:rPr>
              <a:t>  Municipios</a:t>
            </a:r>
            <a:endParaRPr lang="es-ES" sz="2000" dirty="0">
              <a:solidFill>
                <a:srgbClr val="000000"/>
              </a:solidFill>
              <a:latin typeface="Nunito Sans" pitchFamily="2" charset="0"/>
            </a:endParaRPr>
          </a:p>
          <a:p>
            <a:r>
              <a:rPr lang="es-ES" sz="2200" b="1" dirty="0">
                <a:solidFill>
                  <a:srgbClr val="DA723F"/>
                </a:solidFill>
                <a:latin typeface="Poppins" panose="00000500000000000000" pitchFamily="2" charset="0"/>
              </a:rPr>
              <a:t>1.264 km</a:t>
            </a:r>
            <a:r>
              <a:rPr lang="es-ES" b="1" dirty="0">
                <a:solidFill>
                  <a:srgbClr val="FF941F"/>
                </a:solidFill>
                <a:latin typeface="Poppins" panose="00000500000000000000" pitchFamily="2" charset="0"/>
              </a:rPr>
              <a:t> intervenidos con mejoramiento y mantenimiento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582930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OBIERNO DEL CAMBIO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5059</TotalTime>
  <Words>1785</Words>
  <Application>Microsoft Office PowerPoint</Application>
  <PresentationFormat>Panorámica</PresentationFormat>
  <Paragraphs>943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2" baseType="lpstr">
      <vt:lpstr>Arial</vt:lpstr>
      <vt:lpstr>Calibri</vt:lpstr>
      <vt:lpstr>Helvetica</vt:lpstr>
      <vt:lpstr>Nunito</vt:lpstr>
      <vt:lpstr>Nunito Sans</vt:lpstr>
      <vt:lpstr>Poppins</vt:lpstr>
      <vt:lpstr>Tema de Office</vt:lpstr>
      <vt:lpstr>Presentación de PowerPoint</vt:lpstr>
      <vt:lpstr>Intervenciones en vías terciarias 2019-2022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William Camilo  Baracaldo Godoy</dc:creator>
  <cp:lastModifiedBy>Adriana Varela Montenegro</cp:lastModifiedBy>
  <cp:revision>36</cp:revision>
  <dcterms:created xsi:type="dcterms:W3CDTF">2023-05-08T00:34:42Z</dcterms:created>
  <dcterms:modified xsi:type="dcterms:W3CDTF">2023-06-26T20:14:30Z</dcterms:modified>
</cp:coreProperties>
</file>