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37"/>
  </p:normalViewPr>
  <p:slideViewPr>
    <p:cSldViewPr snapToGrid="0" snapToObjects="1">
      <p:cViewPr varScale="1">
        <p:scale>
          <a:sx n="88" d="100"/>
          <a:sy n="88" d="100"/>
        </p:scale>
        <p:origin x="1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C714BD-40A3-A54B-9B0B-9D6CE2528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A835014-4758-6348-98B7-027818E0E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1EDEC2-0A31-4A43-80A1-E4CF5C778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5DCE7E-A85F-6341-8B2B-AAF802494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9E56E2-C460-E34B-A0F5-A563332E4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286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09FEE-BFB5-3748-B9F6-73812E125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4A2429A-4FEA-3343-ADD1-33EFDBC5F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360BE6-0187-DF4A-AD96-F71EB7CDC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ABB6B7-B102-6645-9486-C6F7C1B37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DF991E-4021-E94C-8B65-A531692A8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04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9DCF900-AAC0-404F-876E-2EE018B5F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39437C-A02F-574F-B574-951B0C6C2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38F56A-F60A-1740-AF0C-629F900B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92F0B1-255B-C34C-B623-F629FC6D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52C24C-803C-DF41-B7E3-76B1B8131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274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49D6F-7F99-824C-87DB-4930721D3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F49349-0F7D-BB4E-BD96-63F516A5F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3DEB79-F26D-9448-940A-EC1752B80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8FA09B-0E6E-A044-9F1C-227F2870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8F17EC-FDC3-F24E-9003-0A1459291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38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51AE93-02F7-5345-A32F-A54C03528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BBBA5A-0B0F-6340-82BC-6376E01FD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6CEEF8-ED06-1145-9549-6DC5D18A6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D1FD57-35A8-3F42-BAD8-58A35E4D4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42FB8-7D28-4749-9551-30221CC99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208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4AAA4-5C78-5141-A5EC-DFA0CDC29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61BF26-342B-F74A-A16A-1F0E1EAD3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05E817-149A-3842-AA1F-394C2CD5C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F77B4B-2784-F645-AE67-B608137EA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0709CD-977E-F345-8B91-D13BF299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D032E2-7E22-C349-98AC-D577FC561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847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E4455C-5E64-3F4E-8AE3-D6A775F4A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C6B3DA-3AA3-CB41-B802-1CBD8A22E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E0031C-5B08-BE44-BB6C-79DBEC942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8F8ACD3-C3DE-5F4E-B8A1-BE9A5E3A59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5F2691-5D59-1A4D-8FB7-B55420E2F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5DDB9E5-EC40-F349-8A66-34189E6A8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9D3EDF1-9296-B448-AC71-DD0599A41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A840ED9-E9A0-6246-8D34-BEAFDE0D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37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40B94E-9C82-D14B-AEBD-490D7C76F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6B1A929-312D-4244-B777-0D89B8098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E143B4-95F4-024B-8993-74CC69D42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7C1FF34-B512-4D44-B31C-C027D01F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28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B561A0-B762-184F-BFFC-02A8BC66F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4D16C35-5806-E841-9970-4017571CD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BD5047-DBF2-D04B-83BA-32839323E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997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8215AB-9DC7-3248-90A1-018706A37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2CC542-CDFE-E244-ACF2-05BA182D5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EAD997-58B9-9A4B-BB72-7A139FF7C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DA01DAE-AE7C-7148-8A2C-E4812F3AD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A4302D-64A1-2B41-890B-614365561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562F3A3-65D1-0349-8A77-B2EA2B06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23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95DFF2-4C94-5A4A-AF15-AFB23CCC6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8B9FB04-43A9-FE43-8897-05FBEA2D3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4EBBCC-FAFC-8C4F-887E-06E154FE7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0F753F-E186-B04B-8CF2-75F702B3B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21190F-0F57-2545-9F3A-B13C5D327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189445-F418-7C4A-BE5E-84E3F87F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904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8A17AA3-5D94-E944-A8C0-89E0CBC7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84EB6F-9796-914C-8C2E-A32552413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77C7E2-6FE4-CB4F-B63A-38CEDA28D6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48394-B374-D045-AB80-5D7EC2AC34A0}" type="datetimeFigureOut">
              <a:rPr lang="es-CO" smtClean="0"/>
              <a:t>14/03/22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03BE81-4F7F-9B40-B25F-72D228D44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4A39D6-D771-7048-AF5D-A93FD00FB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F3C3-FB77-0842-A346-93AE6A28D6E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622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B6EED3A-9353-4443-952D-FB18D9673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844550"/>
            <a:ext cx="61722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65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363A6BF-7C3A-0440-9B14-1620BA28F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0063"/>
            <a:ext cx="12192000" cy="30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55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935B781-C3D4-9742-91B1-8D0AAA48B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343" y="107950"/>
            <a:ext cx="10508343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82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052375E-5B44-3B4F-8D85-3529AD9B0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607" y="0"/>
            <a:ext cx="67307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429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4638C46-15E4-8B40-95AC-88A62398D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650" y="755650"/>
            <a:ext cx="76327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83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1</cp:revision>
  <dcterms:created xsi:type="dcterms:W3CDTF">2022-03-14T20:24:45Z</dcterms:created>
  <dcterms:modified xsi:type="dcterms:W3CDTF">2022-03-14T20:28:30Z</dcterms:modified>
</cp:coreProperties>
</file>