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5" r:id="rId4"/>
    <p:sldId id="270" r:id="rId5"/>
    <p:sldId id="272" r:id="rId6"/>
    <p:sldId id="268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7F7F7F"/>
    <a:srgbClr val="555555"/>
    <a:srgbClr val="4A4A4A"/>
    <a:srgbClr val="FF931E"/>
    <a:srgbClr val="FCBC14"/>
    <a:srgbClr val="075B5B"/>
    <a:srgbClr val="C9F3EB"/>
    <a:srgbClr val="0B9DA4"/>
    <a:srgbClr val="DFF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1972A4-94D4-4B3B-B1F3-FC28C88AE196}" v="84" dt="2025-06-04T19:37:47.6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71"/>
    <p:restoredTop sz="94634"/>
  </p:normalViewPr>
  <p:slideViewPr>
    <p:cSldViewPr snapToGrid="0" showGuides="1">
      <p:cViewPr varScale="1">
        <p:scale>
          <a:sx n="64" d="100"/>
          <a:sy n="64" d="100"/>
        </p:scale>
        <p:origin x="66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a Varela Montenegro" userId="f9da6ce1-3440-48f0-bed2-f9e49cb1e8ce" providerId="ADAL" clId="{961972A4-94D4-4B3B-B1F3-FC28C88AE196}"/>
    <pc:docChg chg="custSel addSld delSld modSld">
      <pc:chgData name="Adriana Varela Montenegro" userId="f9da6ce1-3440-48f0-bed2-f9e49cb1e8ce" providerId="ADAL" clId="{961972A4-94D4-4B3B-B1F3-FC28C88AE196}" dt="2025-06-04T19:37:47.655" v="227"/>
      <pc:docMkLst>
        <pc:docMk/>
      </pc:docMkLst>
      <pc:sldChg chg="addSp delSp modSp mod">
        <pc:chgData name="Adriana Varela Montenegro" userId="f9da6ce1-3440-48f0-bed2-f9e49cb1e8ce" providerId="ADAL" clId="{961972A4-94D4-4B3B-B1F3-FC28C88AE196}" dt="2025-06-04T15:17:47.557" v="123" actId="20577"/>
        <pc:sldMkLst>
          <pc:docMk/>
          <pc:sldMk cId="3620367648" sldId="259"/>
        </pc:sldMkLst>
        <pc:spChg chg="add del mod">
          <ac:chgData name="Adriana Varela Montenegro" userId="f9da6ce1-3440-48f0-bed2-f9e49cb1e8ce" providerId="ADAL" clId="{961972A4-94D4-4B3B-B1F3-FC28C88AE196}" dt="2025-06-04T15:17:37.023" v="84" actId="478"/>
          <ac:spMkLst>
            <pc:docMk/>
            <pc:sldMk cId="3620367648" sldId="259"/>
            <ac:spMk id="2" creationId="{E7E2DB9E-D29E-AA73-AF00-8DB1722C28B5}"/>
          </ac:spMkLst>
        </pc:spChg>
        <pc:spChg chg="add mod">
          <ac:chgData name="Adriana Varela Montenegro" userId="f9da6ce1-3440-48f0-bed2-f9e49cb1e8ce" providerId="ADAL" clId="{961972A4-94D4-4B3B-B1F3-FC28C88AE196}" dt="2025-06-04T15:17:47.557" v="123" actId="20577"/>
          <ac:spMkLst>
            <pc:docMk/>
            <pc:sldMk cId="3620367648" sldId="259"/>
            <ac:spMk id="4" creationId="{B6B59DC0-1C4A-3C96-B46A-71F12A8C0161}"/>
          </ac:spMkLst>
        </pc:spChg>
      </pc:sldChg>
      <pc:sldChg chg="addSp delSp modSp mod">
        <pc:chgData name="Adriana Varela Montenegro" userId="f9da6ce1-3440-48f0-bed2-f9e49cb1e8ce" providerId="ADAL" clId="{961972A4-94D4-4B3B-B1F3-FC28C88AE196}" dt="2025-06-04T15:31:22.352" v="198"/>
        <pc:sldMkLst>
          <pc:docMk/>
          <pc:sldMk cId="3025621368" sldId="265"/>
        </pc:sldMkLst>
        <pc:graphicFrameChg chg="add mod ord">
          <ac:chgData name="Adriana Varela Montenegro" userId="f9da6ce1-3440-48f0-bed2-f9e49cb1e8ce" providerId="ADAL" clId="{961972A4-94D4-4B3B-B1F3-FC28C88AE196}" dt="2025-06-04T15:22:23.613" v="149" actId="207"/>
          <ac:graphicFrameMkLst>
            <pc:docMk/>
            <pc:sldMk cId="3025621368" sldId="265"/>
            <ac:graphicFrameMk id="3" creationId="{AA631D70-2656-4310-AF0B-28097E7A6985}"/>
          </ac:graphicFrameMkLst>
        </pc:graphicFrameChg>
        <pc:graphicFrameChg chg="add mod">
          <ac:chgData name="Adriana Varela Montenegro" userId="f9da6ce1-3440-48f0-bed2-f9e49cb1e8ce" providerId="ADAL" clId="{961972A4-94D4-4B3B-B1F3-FC28C88AE196}" dt="2025-06-04T15:23:41.145" v="156"/>
          <ac:graphicFrameMkLst>
            <pc:docMk/>
            <pc:sldMk cId="3025621368" sldId="265"/>
            <ac:graphicFrameMk id="4" creationId="{2342306F-9FC7-2471-1AC3-B72478AB2EBE}"/>
          </ac:graphicFrameMkLst>
        </pc:graphicFrameChg>
        <pc:graphicFrameChg chg="add mod ord">
          <ac:chgData name="Adriana Varela Montenegro" userId="f9da6ce1-3440-48f0-bed2-f9e49cb1e8ce" providerId="ADAL" clId="{961972A4-94D4-4B3B-B1F3-FC28C88AE196}" dt="2025-06-04T15:29:49.422" v="168" actId="167"/>
          <ac:graphicFrameMkLst>
            <pc:docMk/>
            <pc:sldMk cId="3025621368" sldId="265"/>
            <ac:graphicFrameMk id="5" creationId="{1DAC57A6-B398-B46E-1C6E-882EBD2E50FE}"/>
          </ac:graphicFrameMkLst>
        </pc:graphicFrameChg>
        <pc:graphicFrameChg chg="add mod">
          <ac:chgData name="Adriana Varela Montenegro" userId="f9da6ce1-3440-48f0-bed2-f9e49cb1e8ce" providerId="ADAL" clId="{961972A4-94D4-4B3B-B1F3-FC28C88AE196}" dt="2025-06-04T15:31:22.352" v="198"/>
          <ac:graphicFrameMkLst>
            <pc:docMk/>
            <pc:sldMk cId="3025621368" sldId="265"/>
            <ac:graphicFrameMk id="6" creationId="{2F904D02-BA15-4E6A-8EB3-2B0832BBBB8E}"/>
          </ac:graphicFrameMkLst>
        </pc:graphicFrameChg>
        <pc:graphicFrameChg chg="del mod">
          <ac:chgData name="Adriana Varela Montenegro" userId="f9da6ce1-3440-48f0-bed2-f9e49cb1e8ce" providerId="ADAL" clId="{961972A4-94D4-4B3B-B1F3-FC28C88AE196}" dt="2025-06-04T15:19:09.094" v="124" actId="478"/>
          <ac:graphicFrameMkLst>
            <pc:docMk/>
            <pc:sldMk cId="3025621368" sldId="265"/>
            <ac:graphicFrameMk id="20" creationId="{4F0A71FF-22B1-BD01-3A2A-880AE32B13D8}"/>
          </ac:graphicFrameMkLst>
        </pc:graphicFrameChg>
        <pc:graphicFrameChg chg="del mod">
          <ac:chgData name="Adriana Varela Montenegro" userId="f9da6ce1-3440-48f0-bed2-f9e49cb1e8ce" providerId="ADAL" clId="{961972A4-94D4-4B3B-B1F3-FC28C88AE196}" dt="2025-06-04T15:20:43.326" v="141" actId="478"/>
          <ac:graphicFrameMkLst>
            <pc:docMk/>
            <pc:sldMk cId="3025621368" sldId="265"/>
            <ac:graphicFrameMk id="24" creationId="{066055A6-2FD8-CC32-9910-2FF82E743B45}"/>
          </ac:graphicFrameMkLst>
        </pc:graphicFrameChg>
        <pc:graphicFrameChg chg="del">
          <ac:chgData name="Adriana Varela Montenegro" userId="f9da6ce1-3440-48f0-bed2-f9e49cb1e8ce" providerId="ADAL" clId="{961972A4-94D4-4B3B-B1F3-FC28C88AE196}" dt="2025-06-04T15:29:09.589" v="157" actId="478"/>
          <ac:graphicFrameMkLst>
            <pc:docMk/>
            <pc:sldMk cId="3025621368" sldId="265"/>
            <ac:graphicFrameMk id="27" creationId="{7CE21DC3-22B8-1DFA-CBC9-618B073BF11E}"/>
          </ac:graphicFrameMkLst>
        </pc:graphicFrameChg>
        <pc:graphicFrameChg chg="del">
          <ac:chgData name="Adriana Varela Montenegro" userId="f9da6ce1-3440-48f0-bed2-f9e49cb1e8ce" providerId="ADAL" clId="{961972A4-94D4-4B3B-B1F3-FC28C88AE196}" dt="2025-06-04T15:30:05.708" v="186" actId="478"/>
          <ac:graphicFrameMkLst>
            <pc:docMk/>
            <pc:sldMk cId="3025621368" sldId="265"/>
            <ac:graphicFrameMk id="31" creationId="{678EFD6A-DC71-D8A1-07B9-56F0EC8B848B}"/>
          </ac:graphicFrameMkLst>
        </pc:graphicFrameChg>
        <pc:picChg chg="mod">
          <ac:chgData name="Adriana Varela Montenegro" userId="f9da6ce1-3440-48f0-bed2-f9e49cb1e8ce" providerId="ADAL" clId="{961972A4-94D4-4B3B-B1F3-FC28C88AE196}" dt="2025-06-04T15:29:58.790" v="185" actId="1036"/>
          <ac:picMkLst>
            <pc:docMk/>
            <pc:sldMk cId="3025621368" sldId="265"/>
            <ac:picMk id="2" creationId="{BE511C55-078C-9AEC-EFD2-B30E74710999}"/>
          </ac:picMkLst>
        </pc:picChg>
        <pc:picChg chg="mod">
          <ac:chgData name="Adriana Varela Montenegro" userId="f9da6ce1-3440-48f0-bed2-f9e49cb1e8ce" providerId="ADAL" clId="{961972A4-94D4-4B3B-B1F3-FC28C88AE196}" dt="2025-06-04T15:29:55.614" v="179" actId="1037"/>
          <ac:picMkLst>
            <pc:docMk/>
            <pc:sldMk cId="3025621368" sldId="265"/>
            <ac:picMk id="29" creationId="{556159D2-4E91-8D93-5CC6-FA06EBAC70AF}"/>
          </ac:picMkLst>
        </pc:picChg>
      </pc:sldChg>
      <pc:sldChg chg="addSp delSp modSp add del mod">
        <pc:chgData name="Adriana Varela Montenegro" userId="f9da6ce1-3440-48f0-bed2-f9e49cb1e8ce" providerId="ADAL" clId="{961972A4-94D4-4B3B-B1F3-FC28C88AE196}" dt="2025-06-04T19:37:47.655" v="227"/>
        <pc:sldMkLst>
          <pc:docMk/>
          <pc:sldMk cId="3253493879" sldId="270"/>
        </pc:sldMkLst>
        <pc:graphicFrameChg chg="del">
          <ac:chgData name="Adriana Varela Montenegro" userId="f9da6ce1-3440-48f0-bed2-f9e49cb1e8ce" providerId="ADAL" clId="{961972A4-94D4-4B3B-B1F3-FC28C88AE196}" dt="2025-05-30T15:40:26.492" v="44" actId="478"/>
          <ac:graphicFrameMkLst>
            <pc:docMk/>
            <pc:sldMk cId="3253493879" sldId="270"/>
            <ac:graphicFrameMk id="2" creationId="{2A3B079F-7652-EE25-3523-ACCC4C33C1F0}"/>
          </ac:graphicFrameMkLst>
        </pc:graphicFrameChg>
        <pc:graphicFrameChg chg="add mod">
          <ac:chgData name="Adriana Varela Montenegro" userId="f9da6ce1-3440-48f0-bed2-f9e49cb1e8ce" providerId="ADAL" clId="{961972A4-94D4-4B3B-B1F3-FC28C88AE196}" dt="2025-06-04T15:31:59.867" v="202" actId="1076"/>
          <ac:graphicFrameMkLst>
            <pc:docMk/>
            <pc:sldMk cId="3253493879" sldId="270"/>
            <ac:graphicFrameMk id="2" creationId="{43201099-A0B8-70AE-4405-83C1362ED567}"/>
          </ac:graphicFrameMkLst>
        </pc:graphicFrameChg>
        <pc:graphicFrameChg chg="add mod">
          <ac:chgData name="Adriana Varela Montenegro" userId="f9da6ce1-3440-48f0-bed2-f9e49cb1e8ce" providerId="ADAL" clId="{961972A4-94D4-4B3B-B1F3-FC28C88AE196}" dt="2025-06-04T15:32:44.832" v="208" actId="207"/>
          <ac:graphicFrameMkLst>
            <pc:docMk/>
            <pc:sldMk cId="3253493879" sldId="270"/>
            <ac:graphicFrameMk id="3" creationId="{5DA409D9-6EFC-7AA8-EDA3-E0F30CC08B23}"/>
          </ac:graphicFrameMkLst>
        </pc:graphicFrameChg>
        <pc:graphicFrameChg chg="del">
          <ac:chgData name="Adriana Varela Montenegro" userId="f9da6ce1-3440-48f0-bed2-f9e49cb1e8ce" providerId="ADAL" clId="{961972A4-94D4-4B3B-B1F3-FC28C88AE196}" dt="2025-05-30T15:41:56.323" v="65" actId="478"/>
          <ac:graphicFrameMkLst>
            <pc:docMk/>
            <pc:sldMk cId="3253493879" sldId="270"/>
            <ac:graphicFrameMk id="3" creationId="{B6C30028-3519-EDAE-10BD-10CD8B14DB6B}"/>
          </ac:graphicFrameMkLst>
        </pc:graphicFrameChg>
        <pc:graphicFrameChg chg="add del mod ord">
          <ac:chgData name="Adriana Varela Montenegro" userId="f9da6ce1-3440-48f0-bed2-f9e49cb1e8ce" providerId="ADAL" clId="{961972A4-94D4-4B3B-B1F3-FC28C88AE196}" dt="2025-06-04T15:31:45.327" v="199" actId="478"/>
          <ac:graphicFrameMkLst>
            <pc:docMk/>
            <pc:sldMk cId="3253493879" sldId="270"/>
            <ac:graphicFrameMk id="9" creationId="{43201099-A0B8-70AE-4405-83C1362ED567}"/>
          </ac:graphicFrameMkLst>
        </pc:graphicFrameChg>
        <pc:graphicFrameChg chg="add del mod">
          <ac:chgData name="Adriana Varela Montenegro" userId="f9da6ce1-3440-48f0-bed2-f9e49cb1e8ce" providerId="ADAL" clId="{961972A4-94D4-4B3B-B1F3-FC28C88AE196}" dt="2025-06-04T15:32:07.523" v="203" actId="478"/>
          <ac:graphicFrameMkLst>
            <pc:docMk/>
            <pc:sldMk cId="3253493879" sldId="270"/>
            <ac:graphicFrameMk id="10" creationId="{5DA409D9-6EFC-7AA8-EDA3-E0F30CC08B23}"/>
          </ac:graphicFrameMkLst>
        </pc:graphicFrameChg>
        <pc:picChg chg="mod">
          <ac:chgData name="Adriana Varela Montenegro" userId="f9da6ce1-3440-48f0-bed2-f9e49cb1e8ce" providerId="ADAL" clId="{961972A4-94D4-4B3B-B1F3-FC28C88AE196}" dt="2025-05-30T15:41:50.582" v="64" actId="1035"/>
          <ac:picMkLst>
            <pc:docMk/>
            <pc:sldMk cId="3253493879" sldId="270"/>
            <ac:picMk id="23" creationId="{1751803F-C83D-63F6-5C42-A495D660460C}"/>
          </ac:picMkLst>
        </pc:picChg>
      </pc:sldChg>
      <pc:sldChg chg="addSp delSp modSp mod">
        <pc:chgData name="Adriana Varela Montenegro" userId="f9da6ce1-3440-48f0-bed2-f9e49cb1e8ce" providerId="ADAL" clId="{961972A4-94D4-4B3B-B1F3-FC28C88AE196}" dt="2025-06-04T15:36:20.354" v="225" actId="113"/>
        <pc:sldMkLst>
          <pc:docMk/>
          <pc:sldMk cId="320123023" sldId="272"/>
        </pc:sldMkLst>
        <pc:graphicFrameChg chg="add del mod ord">
          <ac:chgData name="Adriana Varela Montenegro" userId="f9da6ce1-3440-48f0-bed2-f9e49cb1e8ce" providerId="ADAL" clId="{961972A4-94D4-4B3B-B1F3-FC28C88AE196}" dt="2025-06-04T15:34:44.363" v="209" actId="478"/>
          <ac:graphicFrameMkLst>
            <pc:docMk/>
            <pc:sldMk cId="320123023" sldId="272"/>
            <ac:graphicFrameMk id="2" creationId="{6701DF39-1828-44EE-9804-590A9764FE50}"/>
          </ac:graphicFrameMkLst>
        </pc:graphicFrameChg>
        <pc:graphicFrameChg chg="add mod">
          <ac:chgData name="Adriana Varela Montenegro" userId="f9da6ce1-3440-48f0-bed2-f9e49cb1e8ce" providerId="ADAL" clId="{961972A4-94D4-4B3B-B1F3-FC28C88AE196}" dt="2025-06-04T15:35:06.320" v="215" actId="1076"/>
          <ac:graphicFrameMkLst>
            <pc:docMk/>
            <pc:sldMk cId="320123023" sldId="272"/>
            <ac:graphicFrameMk id="3" creationId="{6701DF39-1828-44EE-9804-590A9764FE50}"/>
          </ac:graphicFrameMkLst>
        </pc:graphicFrameChg>
        <pc:graphicFrameChg chg="del">
          <ac:chgData name="Adriana Varela Montenegro" userId="f9da6ce1-3440-48f0-bed2-f9e49cb1e8ce" providerId="ADAL" clId="{961972A4-94D4-4B3B-B1F3-FC28C88AE196}" dt="2025-05-30T15:29:35.047" v="0" actId="478"/>
          <ac:graphicFrameMkLst>
            <pc:docMk/>
            <pc:sldMk cId="320123023" sldId="272"/>
            <ac:graphicFrameMk id="3" creationId="{AC0D446C-6FF2-CB75-039E-6EC3BF6F15B0}"/>
          </ac:graphicFrameMkLst>
        </pc:graphicFrameChg>
        <pc:graphicFrameChg chg="del">
          <ac:chgData name="Adriana Varela Montenegro" userId="f9da6ce1-3440-48f0-bed2-f9e49cb1e8ce" providerId="ADAL" clId="{961972A4-94D4-4B3B-B1F3-FC28C88AE196}" dt="2025-05-30T15:32:04.284" v="40" actId="478"/>
          <ac:graphicFrameMkLst>
            <pc:docMk/>
            <pc:sldMk cId="320123023" sldId="272"/>
            <ac:graphicFrameMk id="4" creationId="{1FB7A600-CEC2-2B1B-9C0B-1846A62FD35C}"/>
          </ac:graphicFrameMkLst>
        </pc:graphicFrameChg>
        <pc:graphicFrameChg chg="add mod">
          <ac:chgData name="Adriana Varela Montenegro" userId="f9da6ce1-3440-48f0-bed2-f9e49cb1e8ce" providerId="ADAL" clId="{961972A4-94D4-4B3B-B1F3-FC28C88AE196}" dt="2025-06-04T15:35:21.059" v="219" actId="1076"/>
          <ac:graphicFrameMkLst>
            <pc:docMk/>
            <pc:sldMk cId="320123023" sldId="272"/>
            <ac:graphicFrameMk id="4" creationId="{98F11FF3-C67E-40A8-9359-DB2188F9660E}"/>
          </ac:graphicFrameMkLst>
        </pc:graphicFrameChg>
        <pc:graphicFrameChg chg="mod">
          <ac:chgData name="Adriana Varela Montenegro" userId="f9da6ce1-3440-48f0-bed2-f9e49cb1e8ce" providerId="ADAL" clId="{961972A4-94D4-4B3B-B1F3-FC28C88AE196}" dt="2025-06-04T15:36:20.354" v="225" actId="113"/>
          <ac:graphicFrameMkLst>
            <pc:docMk/>
            <pc:sldMk cId="320123023" sldId="272"/>
            <ac:graphicFrameMk id="5" creationId="{29322616-A273-95C3-C49F-5708AF063503}"/>
          </ac:graphicFrameMkLst>
        </pc:graphicFrameChg>
        <pc:graphicFrameChg chg="mod">
          <ac:chgData name="Adriana Varela Montenegro" userId="f9da6ce1-3440-48f0-bed2-f9e49cb1e8ce" providerId="ADAL" clId="{961972A4-94D4-4B3B-B1F3-FC28C88AE196}" dt="2025-06-04T15:36:06.809" v="224" actId="207"/>
          <ac:graphicFrameMkLst>
            <pc:docMk/>
            <pc:sldMk cId="320123023" sldId="272"/>
            <ac:graphicFrameMk id="8" creationId="{117E9AF1-D720-F1B8-2CB3-8CC7251976B0}"/>
          </ac:graphicFrameMkLst>
        </pc:graphicFrameChg>
        <pc:graphicFrameChg chg="add del mod">
          <ac:chgData name="Adriana Varela Montenegro" userId="f9da6ce1-3440-48f0-bed2-f9e49cb1e8ce" providerId="ADAL" clId="{961972A4-94D4-4B3B-B1F3-FC28C88AE196}" dt="2025-06-04T15:35:09.362" v="216" actId="478"/>
          <ac:graphicFrameMkLst>
            <pc:docMk/>
            <pc:sldMk cId="320123023" sldId="272"/>
            <ac:graphicFrameMk id="10" creationId="{98F11FF3-C67E-40A8-9359-DB2188F9660E}"/>
          </ac:graphicFrameMkLst>
        </pc:graphicFrameChg>
        <pc:picChg chg="mod">
          <ac:chgData name="Adriana Varela Montenegro" userId="f9da6ce1-3440-48f0-bed2-f9e49cb1e8ce" providerId="ADAL" clId="{961972A4-94D4-4B3B-B1F3-FC28C88AE196}" dt="2025-05-30T15:31:53.672" v="39" actId="1036"/>
          <ac:picMkLst>
            <pc:docMk/>
            <pc:sldMk cId="320123023" sldId="272"/>
            <ac:picMk id="6" creationId="{9DF329DC-075D-7B0F-A026-CAEC2DDC2851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ownloads\Indicadores%20PND%20gra&#769;fica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05692257553342E-2"/>
          <c:y val="4.6579351776800546E-2"/>
          <c:w val="0.92578861548489333"/>
          <c:h val="0.72791881989195051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Mantenimiento!$D$1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CE1-4703-9E87-D76BE4671E2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8DE2FC8B-B285-43E6-AB42-48E3FE6B96F0}" type="VALUE">
                      <a:rPr lang="en-US"/>
                      <a:pPr/>
                      <a:t>[VALOR]</a:t>
                    </a:fld>
                    <a:r>
                      <a:rPr lang="en-US"/>
                      <a:t>; 140%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111102198425942"/>
                      <c:h val="0.3842796521586045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E1-4703-9E87-D76BE4671E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Mantenimiento!$B$2</c:f>
              <c:strCache>
                <c:ptCount val="1"/>
                <c:pt idx="0">
                  <c:v>Vías primarias no concesionadas rehabilitadas y mantenidas</c:v>
                </c:pt>
              </c:strCache>
            </c:strRef>
          </c:cat>
          <c:val>
            <c:numRef>
              <c:f>Mantenimiento!$D$2</c:f>
              <c:numCache>
                <c:formatCode>#,##0" Km"</c:formatCode>
                <c:ptCount val="1"/>
                <c:pt idx="0">
                  <c:v>1396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E1-4703-9E87-D76BE4671E25}"/>
            </c:ext>
          </c:extLst>
        </c:ser>
        <c:ser>
          <c:idx val="0"/>
          <c:order val="1"/>
          <c:tx>
            <c:strRef>
              <c:f>Mantenimiento!$C$1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Mantenimiento!$B$2</c:f>
              <c:strCache>
                <c:ptCount val="1"/>
                <c:pt idx="0">
                  <c:v>Vías primarias no concesionadas rehabilitadas y mantenidas</c:v>
                </c:pt>
              </c:strCache>
            </c:strRef>
          </c:cat>
          <c:val>
            <c:numRef>
              <c:f>Mantenimiento!$C$2</c:f>
              <c:numCache>
                <c:formatCode>#,##0" Km"</c:formatCode>
                <c:ptCount val="1"/>
                <c:pt idx="0">
                  <c:v>-400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CE1-4703-9E87-D76BE4671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392738407699039"/>
          <c:y val="0.62954973004665282"/>
          <c:w val="0.61253565179352576"/>
          <c:h val="0.190553191950951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Muelles!$B$10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Muelles!$B$11:$B$13</c:f>
              <c:numCache>
                <c:formatCode>General</c:formatCode>
                <c:ptCount val="3"/>
                <c:pt idx="0">
                  <c:v>25</c:v>
                </c:pt>
                <c:pt idx="1">
                  <c:v>25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BA-46C8-B321-195CF406E7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Muelles!$C$10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Muelles!$C$11:$C$13</c:f>
              <c:numCache>
                <c:formatCode>General</c:formatCode>
                <c:ptCount val="3"/>
                <c:pt idx="0">
                  <c:v>25</c:v>
                </c:pt>
                <c:pt idx="1">
                  <c:v>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BA-46C8-B321-195CF406E7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45956754342117E-2"/>
          <c:y val="0.12429378531073447"/>
          <c:w val="0.92570808649131575"/>
          <c:h val="0.63429423017038133"/>
        </c:manualLayout>
      </c:layout>
      <c:barChart>
        <c:barDir val="bar"/>
        <c:grouping val="percentStacked"/>
        <c:varyColors val="0"/>
        <c:ser>
          <c:idx val="2"/>
          <c:order val="0"/>
          <c:tx>
            <c:strRef>
              <c:f>Mejoradas!$D$1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461-4DD2-BE08-B4A46E88F4D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75564510-E3EB-4565-AFF7-7BD61F359058}" type="VALUE">
                      <a:rPr lang="en-US" smtClean="0"/>
                      <a:pPr/>
                      <a:t>[VALOR]</a:t>
                    </a:fld>
                    <a:r>
                      <a:rPr lang="en-US"/>
                      <a:t>; 73%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411057104263939"/>
                      <c:h val="0.4067796610169491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461-4DD2-BE08-B4A46E88F4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Mejoradas!$B$2</c:f>
              <c:strCache>
                <c:ptCount val="1"/>
                <c:pt idx="0">
                  <c:v>Vías primarias no concesionadas mejoradas</c:v>
                </c:pt>
              </c:strCache>
            </c:strRef>
          </c:cat>
          <c:val>
            <c:numRef>
              <c:f>Mejoradas!$D$2</c:f>
              <c:numCache>
                <c:formatCode>#,##0" Km"</c:formatCode>
                <c:ptCount val="1"/>
                <c:pt idx="0">
                  <c:v>292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61-4DD2-BE08-B4A46E88F4D5}"/>
            </c:ext>
          </c:extLst>
        </c:ser>
        <c:ser>
          <c:idx val="1"/>
          <c:order val="1"/>
          <c:tx>
            <c:strRef>
              <c:f>Mejoradas!$C$1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b="1" dirty="0"/>
                      <a:t>402 Km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B461-4DD2-BE08-B4A46E88F4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38100" tIns="19050" rIns="38100" bIns="19050" anchor="t" anchorCtr="0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Mejoradas!$B$2</c:f>
              <c:strCache>
                <c:ptCount val="1"/>
                <c:pt idx="0">
                  <c:v>Vías primarias no concesionadas mejoradas</c:v>
                </c:pt>
              </c:strCache>
            </c:strRef>
          </c:cat>
          <c:val>
            <c:numRef>
              <c:f>Mejoradas!$C$2</c:f>
              <c:numCache>
                <c:formatCode>#,##0" Km"</c:formatCode>
                <c:ptCount val="1"/>
                <c:pt idx="0">
                  <c:v>110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461-4DD2-BE08-B4A46E88F4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1784831"/>
        <c:axId val="137010367"/>
      </c:barChart>
      <c:catAx>
        <c:axId val="141784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010367"/>
        <c:crosses val="autoZero"/>
        <c:auto val="1"/>
        <c:lblAlgn val="ctr"/>
        <c:lblOffset val="100"/>
        <c:noMultiLvlLbl val="0"/>
      </c:catAx>
      <c:valAx>
        <c:axId val="1370103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1784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07830271216098"/>
          <c:y val="0.6996522309711285"/>
          <c:w val="0.65303565179352585"/>
          <c:h val="0.112750862474068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Mejoradas!$B$10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10833333333333334"/>
                  <c:y val="4.62962962962958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95-4222-B8D8-E870D94F60F7}"/>
                </c:ext>
              </c:extLst>
            </c:dLbl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Mejoradas!$B$11:$B$13</c:f>
              <c:numCache>
                <c:formatCode>#,##0" Km"</c:formatCode>
                <c:ptCount val="3"/>
                <c:pt idx="0">
                  <c:v>191</c:v>
                </c:pt>
                <c:pt idx="1">
                  <c:v>95</c:v>
                </c:pt>
                <c:pt idx="2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8E-4236-BAFA-83B5C00916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Mejoradas!$C$10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Mejoradas!$C$11:$C$13</c:f>
              <c:numCache>
                <c:formatCode>#,##0" Km"</c:formatCode>
                <c:ptCount val="3"/>
                <c:pt idx="0">
                  <c:v>253</c:v>
                </c:pt>
                <c:pt idx="1">
                  <c:v>38.270000000000003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8E-4236-BAFA-83B5C00916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88888888888889E-2"/>
          <c:y val="5.0925925925925923E-2"/>
          <c:w val="0.93888888888888888"/>
          <c:h val="0.707106663750364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Mantenimiento!$B$10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11666666666666667"/>
                  <c:y val="-1.3888888888888931E-2"/>
                </c:manualLayout>
              </c:layout>
              <c:spPr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05C-4337-BA98-EF1634C8B0AA}"/>
                </c:ext>
              </c:extLst>
            </c:dLbl>
            <c:dLbl>
              <c:idx val="1"/>
              <c:layout>
                <c:manualLayout>
                  <c:x val="-8.33333333333338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5C-4337-BA98-EF1634C8B0AA}"/>
                </c:ext>
              </c:extLst>
            </c:dLbl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Mantenimiento!$B$11:$B$13</c:f>
              <c:numCache>
                <c:formatCode>#,##0" Km"</c:formatCode>
                <c:ptCount val="3"/>
                <c:pt idx="0">
                  <c:v>569</c:v>
                </c:pt>
                <c:pt idx="1">
                  <c:v>223</c:v>
                </c:pt>
                <c:pt idx="2">
                  <c:v>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45-4B78-A203-36DDFB8AAC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Mantenimiento!$C$10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5C-4337-BA98-EF1634C8B0A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05C-4337-BA98-EF1634C8B0AA}"/>
              </c:ext>
            </c:extLst>
          </c:dPt>
          <c:dLbls>
            <c:dLbl>
              <c:idx val="1"/>
              <c:layout>
                <c:manualLayout>
                  <c:x val="-8.3333333333333332E-3"/>
                  <c:y val="-9.25925925925925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5C-4337-BA98-EF1634C8B0AA}"/>
                </c:ext>
              </c:extLst>
            </c:dLbl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Mantenimiento!$C$11:$C$13</c:f>
              <c:numCache>
                <c:formatCode>#,##0" Km"</c:formatCode>
                <c:ptCount val="3"/>
                <c:pt idx="0">
                  <c:v>1162.3599999999999</c:v>
                </c:pt>
                <c:pt idx="1">
                  <c:v>233.74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45-4B78-A203-36DDFB8AAC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1"/>
          <c:order val="0"/>
          <c:tx>
            <c:strRef>
              <c:f>Terciaria!$D$1:$E$1</c:f>
              <c:strCache>
                <c:ptCount val="1"/>
                <c:pt idx="0">
                  <c:v>Avance acumulado % cuatrienio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6670AFE5-3224-4F72-8E3C-A04A21DF7429}" type="VALUE">
                      <a:rPr lang="en-US" sz="900"/>
                      <a:pPr/>
                      <a:t>[VALOR]</a:t>
                    </a:fld>
                    <a:r>
                      <a:rPr lang="en-US" sz="900"/>
                      <a:t>; 23%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048622047244091"/>
                      <c:h val="0.1405405405405405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D16C-4384-BF9B-74273D8AC8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Terciaria!$B$2</c:f>
              <c:strCache>
                <c:ptCount val="1"/>
                <c:pt idx="0">
                  <c:v>Vías regionales y caminos ancestrales intervenidos</c:v>
                </c:pt>
              </c:strCache>
            </c:strRef>
          </c:cat>
          <c:val>
            <c:numRef>
              <c:f>Terciaria!$D$2</c:f>
              <c:numCache>
                <c:formatCode>#,##0" Km"</c:formatCode>
                <c:ptCount val="1"/>
                <c:pt idx="0">
                  <c:v>7735.5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B3-48A4-A8D0-F12AD840498D}"/>
            </c:ext>
          </c:extLst>
        </c:ser>
        <c:ser>
          <c:idx val="0"/>
          <c:order val="2"/>
          <c:tx>
            <c:strRef>
              <c:f>Terciaria!$C$1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r>
                      <a:rPr lang="en-US" b="1"/>
                      <a:t>33.102 km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D16C-4384-BF9B-74273D8AC8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Terciaria!$B$2</c:f>
              <c:strCache>
                <c:ptCount val="1"/>
                <c:pt idx="0">
                  <c:v>Vías regionales y caminos ancestrales intervenidos</c:v>
                </c:pt>
              </c:strCache>
            </c:strRef>
          </c:cat>
          <c:val>
            <c:numRef>
              <c:f>Terciaria!$C$2</c:f>
              <c:numCache>
                <c:formatCode>#,##0" Km"</c:formatCode>
                <c:ptCount val="1"/>
                <c:pt idx="0">
                  <c:v>25366.5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B3-48A4-A8D0-F12AD840498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41784831"/>
        <c:axId val="137010367"/>
        <c:extLst>
          <c:ext xmlns:c15="http://schemas.microsoft.com/office/drawing/2012/chart" uri="{02D57815-91ED-43cb-92C2-25804820EDAC}">
            <c15:filteredBarSeries>
              <c15:ser>
                <c:idx val="2"/>
                <c:order val="1"/>
                <c:tx>
                  <c:strRef>
                    <c:extLst>
                      <c:ext uri="{02D57815-91ED-43cb-92C2-25804820EDAC}">
                        <c15:formulaRef>
                          <c15:sqref>Terciaria!$E$1</c15:sqref>
                        </c15:formulaRef>
                      </c:ext>
                    </c:extLst>
                    <c:strCache>
                      <c:ptCount val="1"/>
                      <c:pt idx="0">
                        <c:v>% cuatrienio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Terciaria!$B$2</c15:sqref>
                        </c15:formulaRef>
                      </c:ext>
                    </c:extLst>
                    <c:strCache>
                      <c:ptCount val="1"/>
                      <c:pt idx="0">
                        <c:v>Vías regionales y caminos ancestrales intervenidos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Terciaria!$E$2</c15:sqref>
                        </c15:formulaRef>
                      </c:ext>
                    </c:extLst>
                    <c:numCache>
                      <c:formatCode>0%</c:formatCode>
                      <c:ptCount val="1"/>
                      <c:pt idx="0">
                        <c:v>0.23368678629690048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0AB3-48A4-A8D0-F12AD840498D}"/>
                  </c:ext>
                </c:extLst>
              </c15:ser>
            </c15:filteredBarSeries>
          </c:ext>
        </c:extLst>
      </c:barChart>
      <c:catAx>
        <c:axId val="141784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010367"/>
        <c:crosses val="autoZero"/>
        <c:auto val="1"/>
        <c:lblAlgn val="ctr"/>
        <c:lblOffset val="100"/>
        <c:noMultiLvlLbl val="0"/>
      </c:catAx>
      <c:valAx>
        <c:axId val="1370103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1784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444444444444445E-2"/>
          <c:y val="5.0925925925925923E-2"/>
          <c:w val="0.93888888888888888"/>
          <c:h val="0.707106663750364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Terciaria!$B$10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7777777777777779E-3"/>
                  <c:y val="-0.11111111111111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032-47FB-810E-8CACA4449BE9}"/>
                </c:ext>
              </c:extLst>
            </c:dLbl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Terciaria!$B$11:$B$13</c:f>
              <c:numCache>
                <c:formatCode>#,##0" Km"</c:formatCode>
                <c:ptCount val="3"/>
                <c:pt idx="0">
                  <c:v>8142</c:v>
                </c:pt>
                <c:pt idx="1">
                  <c:v>10350</c:v>
                </c:pt>
                <c:pt idx="2">
                  <c:v>14610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E4-4328-840A-419E903FA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9359231"/>
        <c:axId val="539359647"/>
      </c:barChart>
      <c:barChart>
        <c:barDir val="col"/>
        <c:grouping val="clustered"/>
        <c:varyColors val="0"/>
        <c:ser>
          <c:idx val="1"/>
          <c:order val="1"/>
          <c:tx>
            <c:strRef>
              <c:f>Terciaria!$C$10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7777777777777779E-3"/>
                  <c:y val="-5.0925925925925972E-2"/>
                </c:manualLayout>
              </c:layout>
              <c:spPr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032-47FB-810E-8CACA4449BE9}"/>
                </c:ext>
              </c:extLst>
            </c:dLbl>
            <c:dLbl>
              <c:idx val="1"/>
              <c:spPr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032-47FB-810E-8CACA4449BE9}"/>
                </c:ext>
              </c:extLst>
            </c:dLbl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Terciaria!$C$11:$C$13</c:f>
              <c:numCache>
                <c:formatCode>#,##0" Km"</c:formatCode>
                <c:ptCount val="3"/>
                <c:pt idx="0">
                  <c:v>7161</c:v>
                </c:pt>
                <c:pt idx="1">
                  <c:v>574.9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E4-4328-840A-419E903FA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48291087"/>
        <c:axId val="548290671"/>
      </c:barChart>
      <c:catAx>
        <c:axId val="539359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9359647"/>
        <c:crosses val="autoZero"/>
        <c:auto val="1"/>
        <c:lblAlgn val="ctr"/>
        <c:lblOffset val="100"/>
        <c:noMultiLvlLbl val="0"/>
      </c:catAx>
      <c:valAx>
        <c:axId val="539359647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9359231"/>
        <c:crosses val="autoZero"/>
        <c:crossBetween val="between"/>
      </c:valAx>
      <c:valAx>
        <c:axId val="548290671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48291087"/>
        <c:crosses val="max"/>
        <c:crossBetween val="between"/>
      </c:valAx>
      <c:catAx>
        <c:axId val="54829108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4829067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Canales!$D$1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A02A-4EAC-9C44-F94FC798161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51A00401-862C-4FB5-A3CF-1AE4F04479C3}" type="VALUE">
                      <a:rPr lang="en-US"/>
                      <a:pPr/>
                      <a:t>[VALOR]</a:t>
                    </a:fld>
                    <a:r>
                      <a:rPr lang="en-US"/>
                      <a:t>; 100%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A02A-4EAC-9C44-F94FC79816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Canales!$D$2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2A-4EAC-9C44-F94FC7981618}"/>
            </c:ext>
          </c:extLst>
        </c:ser>
        <c:ser>
          <c:idx val="0"/>
          <c:order val="1"/>
          <c:tx>
            <c:strRef>
              <c:f>Canales!$C$1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Canales!$B$2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Canales!$C$2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2A-4EAC-9C44-F94FC79816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08026071740919"/>
          <c:y val="0.76864811898512686"/>
          <c:w val="0.61253565179352576"/>
          <c:h val="0.172132983377077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191413765155669E-2"/>
          <c:y val="7.7706258107148971E-2"/>
          <c:w val="0.94281574143054792"/>
          <c:h val="0.621839741550209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Canales!$B$16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1985689608592733E-2"/>
                  <c:y val="1.1954808939561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AB8-4412-85BA-18D35B3E08EB}"/>
                </c:ext>
              </c:extLst>
            </c:dLbl>
            <c:dLbl>
              <c:idx val="1"/>
              <c:layout>
                <c:manualLayout>
                  <c:x val="3.379069824558531E-2"/>
                  <c:y val="-5.4792241341675414E-17"/>
                </c:manualLayout>
              </c:layout>
              <c:spPr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en-US" sz="1200" b="0" i="0" u="none" strike="noStrike" kern="1200" baseline="0">
                      <a:solidFill>
                        <a:schemeClr val="tx1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B8-4412-85BA-18D35B3E08EB}"/>
                </c:ext>
              </c:extLst>
            </c:dLbl>
            <c:dLbl>
              <c:idx val="2"/>
              <c:layout>
                <c:manualLayout>
                  <c:x val="5.1985689608591828E-3"/>
                  <c:y val="-0.11357068492583318"/>
                </c:manualLayout>
              </c:layout>
              <c:spPr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en-US" sz="1200" b="0" i="0" u="none" strike="noStrike" kern="1200" baseline="0">
                      <a:solidFill>
                        <a:schemeClr val="tx1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B8-4412-85BA-18D35B3E08EB}"/>
                </c:ext>
              </c:extLst>
            </c:dLbl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Canales!$A$17:$A$19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Canales!$B$17:$B$19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B8-4412-85BA-18D35B3E08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Canales!$C$16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1.8194991363007475E-2"/>
                  <c:y val="-2.3909617879122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AB8-4412-85BA-18D35B3E08EB}"/>
                </c:ext>
              </c:extLst>
            </c:dLbl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Canales!$A$17:$A$19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Canales!$C$17:$C$19</c:f>
              <c:numCache>
                <c:formatCode>General</c:formatCode>
                <c:ptCount val="3"/>
                <c:pt idx="0">
                  <c:v>3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AB8-4412-85BA-18D35B3E08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61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55555555555555E-2"/>
          <c:y val="6.4186710272584463E-2"/>
          <c:w val="0.93888888888888888"/>
          <c:h val="0.49604702675855278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Muelles!$D$1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chemeClr val="accent2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B74C1BDA-4DB8-4D20-A515-39ACE86D05FA}" type="VALUE">
                      <a:rPr lang="en-US"/>
                      <a:pPr/>
                      <a:t>[VALOR]</a:t>
                    </a:fld>
                    <a:r>
                      <a:rPr lang="en-US"/>
                      <a:t>;40%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C9E8-4350-8A24-5A430F65B2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Muelles!$D$2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E8-4350-8A24-5A430F65B201}"/>
            </c:ext>
          </c:extLst>
        </c:ser>
        <c:ser>
          <c:idx val="0"/>
          <c:order val="1"/>
          <c:tx>
            <c:strRef>
              <c:f>Muelles!$C$1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84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C9E8-4350-8A24-5A430F65B2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Muelles!$C$2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9E8-4350-8A24-5A430F65B2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114960629921262"/>
          <c:y val="0.64365345545195973"/>
          <c:w val="0.61253565179352576"/>
          <c:h val="0.129423261717742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06CA8-A1FB-48BC-8711-50C5CC40B89A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6CC99-EA77-4809-A5A2-025F6F1184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2187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6CC99-EA77-4809-A5A2-025F6F11841B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5838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7E65FAA6-8F5C-B909-BB06-EA882EE172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92700" y="0"/>
            <a:ext cx="70993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CE413DEF-10E6-BD12-BF69-A5A4B6DF20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761937"/>
            <a:ext cx="4291143" cy="1334125"/>
          </a:xfrm>
        </p:spPr>
        <p:txBody>
          <a:bodyPr anchor="t">
            <a:normAutofit/>
          </a:bodyPr>
          <a:lstStyle>
            <a:lvl1pPr algn="l">
              <a:defRPr sz="44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Título de la presentación</a:t>
            </a:r>
            <a:endParaRPr lang="es-CO" dirty="0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247398B7-BF8B-05D2-9DD8-A0F7C6F7DF2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888" y="4287838"/>
            <a:ext cx="4291143" cy="85407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s-MX" dirty="0"/>
              <a:t>Subtítulo de la presentación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582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DF3A05B4-046B-922E-54C6-7E03940BD0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33084" y="2278193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1</a:t>
            </a:r>
            <a:endParaRPr lang="es-CO" dirty="0"/>
          </a:p>
        </p:txBody>
      </p:sp>
      <p:sp>
        <p:nvSpPr>
          <p:cNvPr id="16" name="Marcador de texto 14">
            <a:extLst>
              <a:ext uri="{FF2B5EF4-FFF2-40B4-BE49-F238E27FC236}">
                <a16:creationId xmlns:a16="http://schemas.microsoft.com/office/drawing/2014/main" id="{75BECDBE-A2AB-A30C-D10B-43868AF180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33084" y="3252658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2</a:t>
            </a:r>
            <a:endParaRPr lang="es-CO" dirty="0"/>
          </a:p>
        </p:txBody>
      </p:sp>
      <p:sp>
        <p:nvSpPr>
          <p:cNvPr id="17" name="Marcador de texto 14">
            <a:extLst>
              <a:ext uri="{FF2B5EF4-FFF2-40B4-BE49-F238E27FC236}">
                <a16:creationId xmlns:a16="http://schemas.microsoft.com/office/drawing/2014/main" id="{2DFD7723-ABC7-7564-18EE-46FC00072C9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633084" y="4227123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3</a:t>
            </a:r>
            <a:endParaRPr lang="es-CO" dirty="0"/>
          </a:p>
        </p:txBody>
      </p:sp>
      <p:sp>
        <p:nvSpPr>
          <p:cNvPr id="18" name="Marcador de texto 14">
            <a:extLst>
              <a:ext uri="{FF2B5EF4-FFF2-40B4-BE49-F238E27FC236}">
                <a16:creationId xmlns:a16="http://schemas.microsoft.com/office/drawing/2014/main" id="{3F80A3BC-DD56-AC0D-8CE2-CA36F33BD7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33084" y="5201587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4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77162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81412B1-EA5D-91C1-A1DD-17FBAC7845B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4578" y="4589463"/>
            <a:ext cx="9173980" cy="1500187"/>
          </a:xfrm>
        </p:spPr>
        <p:txBody>
          <a:bodyPr anchor="ctr">
            <a:normAutofit/>
          </a:bodyPr>
          <a:lstStyle>
            <a:lvl1pPr marL="0" indent="0"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la sección</a:t>
            </a: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45F804EC-270B-7CFE-173C-349DB2600C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4703" y="254703"/>
            <a:ext cx="11691937" cy="3883025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</p:spTree>
    <p:extLst>
      <p:ext uri="{BB962C8B-B14F-4D97-AF65-F5344CB8AC3E}">
        <p14:creationId xmlns:p14="http://schemas.microsoft.com/office/powerpoint/2010/main" val="500020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5DAB3E-7733-F339-8585-6EFC10039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587" y="320155"/>
            <a:ext cx="10932826" cy="132556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BA2B69-CE1A-9AD2-8990-922BD875C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587" y="2008681"/>
            <a:ext cx="10932826" cy="4032355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22625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redondeado 18">
            <a:extLst>
              <a:ext uri="{FF2B5EF4-FFF2-40B4-BE49-F238E27FC236}">
                <a16:creationId xmlns:a16="http://schemas.microsoft.com/office/drawing/2014/main" id="{38D54B80-1174-527C-92F1-1DBBDFEC753C}"/>
              </a:ext>
            </a:extLst>
          </p:cNvPr>
          <p:cNvSpPr/>
          <p:nvPr userDrawn="1"/>
        </p:nvSpPr>
        <p:spPr>
          <a:xfrm>
            <a:off x="6186488" y="1557338"/>
            <a:ext cx="2578100" cy="123507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Rectángulo redondeado 19">
            <a:extLst>
              <a:ext uri="{FF2B5EF4-FFF2-40B4-BE49-F238E27FC236}">
                <a16:creationId xmlns:a16="http://schemas.microsoft.com/office/drawing/2014/main" id="{FD6EDC20-77E7-568F-F0C2-4046FBC6A1B3}"/>
              </a:ext>
            </a:extLst>
          </p:cNvPr>
          <p:cNvSpPr/>
          <p:nvPr userDrawn="1"/>
        </p:nvSpPr>
        <p:spPr>
          <a:xfrm>
            <a:off x="6186488" y="2998959"/>
            <a:ext cx="2578100" cy="1235075"/>
          </a:xfrm>
          <a:prstGeom prst="roundRect">
            <a:avLst/>
          </a:prstGeom>
          <a:solidFill>
            <a:srgbClr val="FF931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4F34B38C-781B-F9EE-2F70-8B19F55355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507776"/>
            <a:ext cx="5466413" cy="950322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[Cifras]</a:t>
            </a:r>
            <a:endParaRPr lang="es-CO" dirty="0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F2EFD452-7354-7CB4-5C1D-0EB5ACF39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86488" y="1557338"/>
            <a:ext cx="2578100" cy="12350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XXX</a:t>
            </a:r>
            <a:endParaRPr lang="es-CO" dirty="0"/>
          </a:p>
        </p:txBody>
      </p:sp>
      <p:sp>
        <p:nvSpPr>
          <p:cNvPr id="13" name="Marcador de texto 9">
            <a:extLst>
              <a:ext uri="{FF2B5EF4-FFF2-40B4-BE49-F238E27FC236}">
                <a16:creationId xmlns:a16="http://schemas.microsoft.com/office/drawing/2014/main" id="{ADDC1A08-A66F-F414-5F86-DD0DF7E368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46162" y="1557338"/>
            <a:ext cx="2616249" cy="1235075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4" name="Marcador de texto 9">
            <a:extLst>
              <a:ext uri="{FF2B5EF4-FFF2-40B4-BE49-F238E27FC236}">
                <a16:creationId xmlns:a16="http://schemas.microsoft.com/office/drawing/2014/main" id="{F825D9B2-AC5D-5E97-F744-167E7D5BDB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6488" y="2990722"/>
            <a:ext cx="2578100" cy="12350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XXX</a:t>
            </a:r>
            <a:endParaRPr lang="es-CO" dirty="0"/>
          </a:p>
        </p:txBody>
      </p:sp>
      <p:sp>
        <p:nvSpPr>
          <p:cNvPr id="15" name="Marcador de texto 9">
            <a:extLst>
              <a:ext uri="{FF2B5EF4-FFF2-40B4-BE49-F238E27FC236}">
                <a16:creationId xmlns:a16="http://schemas.microsoft.com/office/drawing/2014/main" id="{6F906464-0B87-4CA5-A83D-810CBCD874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46162" y="2990722"/>
            <a:ext cx="2616249" cy="1235075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6" name="Marcador de texto 9">
            <a:extLst>
              <a:ext uri="{FF2B5EF4-FFF2-40B4-BE49-F238E27FC236}">
                <a16:creationId xmlns:a16="http://schemas.microsoft.com/office/drawing/2014/main" id="{0ED42014-E417-A366-8034-9A8A6D034D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6488" y="4432344"/>
            <a:ext cx="2578100" cy="12350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XXX</a:t>
            </a:r>
            <a:endParaRPr lang="es-CO" dirty="0"/>
          </a:p>
        </p:txBody>
      </p:sp>
      <p:sp>
        <p:nvSpPr>
          <p:cNvPr id="17" name="Marcador de texto 9">
            <a:extLst>
              <a:ext uri="{FF2B5EF4-FFF2-40B4-BE49-F238E27FC236}">
                <a16:creationId xmlns:a16="http://schemas.microsoft.com/office/drawing/2014/main" id="{92BCE3B2-67DC-D1BC-679C-28B2801D54C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946162" y="4432344"/>
            <a:ext cx="2616249" cy="1235075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8" name="Marcador de posición de imagen 7">
            <a:extLst>
              <a:ext uri="{FF2B5EF4-FFF2-40B4-BE49-F238E27FC236}">
                <a16:creationId xmlns:a16="http://schemas.microsoft.com/office/drawing/2014/main" id="{FB5AE7AD-B42D-6327-98CD-936AB885122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27697" y="446045"/>
            <a:ext cx="5042227" cy="5979469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</p:spTree>
    <p:extLst>
      <p:ext uri="{BB962C8B-B14F-4D97-AF65-F5344CB8AC3E}">
        <p14:creationId xmlns:p14="http://schemas.microsoft.com/office/powerpoint/2010/main" val="763229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4F34B38C-781B-F9EE-2F70-8B19F55355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5757" y="2174875"/>
            <a:ext cx="2169822" cy="950322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[Cifras 1]</a:t>
            </a:r>
            <a:endParaRPr lang="es-CO" dirty="0"/>
          </a:p>
        </p:txBody>
      </p:sp>
      <p:sp>
        <p:nvSpPr>
          <p:cNvPr id="13" name="Marcador de texto 9">
            <a:extLst>
              <a:ext uri="{FF2B5EF4-FFF2-40B4-BE49-F238E27FC236}">
                <a16:creationId xmlns:a16="http://schemas.microsoft.com/office/drawing/2014/main" id="{ADDC1A08-A66F-F414-5F86-DD0DF7E368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9590" y="3542657"/>
            <a:ext cx="2195988" cy="176251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8" name="Marcador de posición de imagen 7">
            <a:extLst>
              <a:ext uri="{FF2B5EF4-FFF2-40B4-BE49-F238E27FC236}">
                <a16:creationId xmlns:a16="http://schemas.microsoft.com/office/drawing/2014/main" id="{FB5AE7AD-B42D-6327-98CD-936AB885122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245839" y="651475"/>
            <a:ext cx="2742728" cy="5015943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  <p:sp>
        <p:nvSpPr>
          <p:cNvPr id="2" name="Marcador de posición de imagen 7">
            <a:extLst>
              <a:ext uri="{FF2B5EF4-FFF2-40B4-BE49-F238E27FC236}">
                <a16:creationId xmlns:a16="http://schemas.microsoft.com/office/drawing/2014/main" id="{F07423B9-ADA1-06B8-96FD-F761C534E6D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11461" y="1244599"/>
            <a:ext cx="2742728" cy="5015943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  <p:sp>
        <p:nvSpPr>
          <p:cNvPr id="4" name="Marcador de texto 9">
            <a:extLst>
              <a:ext uri="{FF2B5EF4-FFF2-40B4-BE49-F238E27FC236}">
                <a16:creationId xmlns:a16="http://schemas.microsoft.com/office/drawing/2014/main" id="{0D40BFFC-6A08-ED48-5F93-09FF8BDF89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61830" y="3984866"/>
            <a:ext cx="2195988" cy="176251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70D5DDF0-2BB6-5550-F1F2-D36DC67D04FD}"/>
              </a:ext>
            </a:extLst>
          </p:cNvPr>
          <p:cNvCxnSpPr/>
          <p:nvPr userDrawn="1"/>
        </p:nvCxnSpPr>
        <p:spPr>
          <a:xfrm>
            <a:off x="655757" y="3344562"/>
            <a:ext cx="2590082" cy="0"/>
          </a:xfrm>
          <a:prstGeom prst="line">
            <a:avLst/>
          </a:prstGeom>
          <a:ln>
            <a:solidFill>
              <a:srgbClr val="FF93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B98ECFFD-23F6-A1E2-B52B-09D7CE1B3EC6}"/>
              </a:ext>
            </a:extLst>
          </p:cNvPr>
          <p:cNvCxnSpPr/>
          <p:nvPr userDrawn="1"/>
        </p:nvCxnSpPr>
        <p:spPr>
          <a:xfrm>
            <a:off x="8967736" y="3682314"/>
            <a:ext cx="2590082" cy="0"/>
          </a:xfrm>
          <a:prstGeom prst="line">
            <a:avLst/>
          </a:prstGeom>
          <a:ln>
            <a:solidFill>
              <a:srgbClr val="FF93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Marcador de texto 9">
            <a:extLst>
              <a:ext uri="{FF2B5EF4-FFF2-40B4-BE49-F238E27FC236}">
                <a16:creationId xmlns:a16="http://schemas.microsoft.com/office/drawing/2014/main" id="{08BDB4C6-B6E0-1807-E883-5FE4E3A13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361830" y="2457408"/>
            <a:ext cx="2195988" cy="971592"/>
          </a:xfrm>
        </p:spPr>
        <p:txBody>
          <a:bodyPr anchor="ctr">
            <a:noAutofit/>
          </a:bodyPr>
          <a:lstStyle>
            <a:lvl1pPr marL="0" indent="0" algn="l">
              <a:buNone/>
              <a:defRPr lang="es-CO" sz="28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[Cifras 2]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6535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330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DA1B3-BDFF-F3A9-BE98-0E843C69E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016AA1B-4BEC-CF33-A75B-658A6A0CA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94999F-F2C8-CF69-E93D-A1DD9B6D37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49F1D0-6C26-F44A-A637-6A06B81ECF11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1AFEC2-2A2C-2521-8D46-42E15219B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AA6D47-3C4D-9FBD-3D07-849D938696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2773FE-962E-264A-9685-1B7757FCB4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451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1" r:id="rId3"/>
    <p:sldLayoutId id="2147483650" r:id="rId4"/>
    <p:sldLayoutId id="2147483654" r:id="rId5"/>
    <p:sldLayoutId id="2147483660" r:id="rId6"/>
    <p:sldLayoutId id="214748366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chart" Target="../charts/chart2.xml"/><Relationship Id="rId7" Type="http://schemas.openxmlformats.org/officeDocument/2006/relationships/image" Target="../media/image13.sv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10" Type="http://schemas.openxmlformats.org/officeDocument/2006/relationships/chart" Target="../charts/chart4.xml"/><Relationship Id="rId4" Type="http://schemas.openxmlformats.org/officeDocument/2006/relationships/image" Target="../media/image10.png"/><Relationship Id="rId9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chart" Target="../charts/chart5.xml"/><Relationship Id="rId3" Type="http://schemas.openxmlformats.org/officeDocument/2006/relationships/image" Target="../media/image11.sv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svg"/><Relationship Id="rId10" Type="http://schemas.openxmlformats.org/officeDocument/2006/relationships/image" Target="../media/image20.svg"/><Relationship Id="rId4" Type="http://schemas.openxmlformats.org/officeDocument/2006/relationships/image" Target="../media/image12.png"/><Relationship Id="rId9" Type="http://schemas.openxmlformats.org/officeDocument/2006/relationships/image" Target="../media/image19.png"/><Relationship Id="rId14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8.xml"/><Relationship Id="rId3" Type="http://schemas.openxmlformats.org/officeDocument/2006/relationships/image" Target="../media/image23.jpg"/><Relationship Id="rId7" Type="http://schemas.openxmlformats.org/officeDocument/2006/relationships/image" Target="../media/image27.svg"/><Relationship Id="rId12" Type="http://schemas.openxmlformats.org/officeDocument/2006/relationships/image" Target="../media/image3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5.svg"/><Relationship Id="rId15" Type="http://schemas.openxmlformats.org/officeDocument/2006/relationships/chart" Target="../charts/chart10.xml"/><Relationship Id="rId10" Type="http://schemas.openxmlformats.org/officeDocument/2006/relationships/image" Target="../media/image29.sv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chart" Target="../charts/char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F57A43-67E8-7D15-24F3-C5445DA9E6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Seguimiento a Indicadores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9D153E4-F963-426B-4D58-3620B0E2D8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3888" y="4287838"/>
            <a:ext cx="4787561" cy="854075"/>
          </a:xfrm>
        </p:spPr>
        <p:txBody>
          <a:bodyPr/>
          <a:lstStyle/>
          <a:p>
            <a:r>
              <a:rPr lang="es-ES" dirty="0"/>
              <a:t>Plan Nacional de Desarrollo –PND</a:t>
            </a:r>
          </a:p>
          <a:p>
            <a:r>
              <a:rPr lang="es-ES" dirty="0"/>
              <a:t>Plan Nacional de Vías para la Integración Regional – PNVIR-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75256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 descr="Vista de una montaña&#10;&#10;Descripción generada automáticamente con confianza media">
            <a:extLst>
              <a:ext uri="{FF2B5EF4-FFF2-40B4-BE49-F238E27FC236}">
                <a16:creationId xmlns:a16="http://schemas.microsoft.com/office/drawing/2014/main" id="{05DAAD36-E45C-D503-22E3-A285F8D96B3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0479" b="20479"/>
          <a:stretch>
            <a:fillRect/>
          </a:stretch>
        </p:blipFill>
        <p:spPr/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3939D353-1B41-496C-9F18-5BBDF720183F}"/>
              </a:ext>
            </a:extLst>
          </p:cNvPr>
          <p:cNvSpPr txBox="1"/>
          <p:nvPr/>
        </p:nvSpPr>
        <p:spPr>
          <a:xfrm>
            <a:off x="9947564" y="3876118"/>
            <a:ext cx="3066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Páramo del almorzadero</a:t>
            </a:r>
            <a:endParaRPr lang="es-CO" sz="11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6B59DC0-1C4A-3C96-B46A-71F12A8C01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Seguimiento indicadores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2036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1DAC57A6-B398-B46E-1C6E-882EBD2E50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6322711"/>
              </p:ext>
            </p:extLst>
          </p:nvPr>
        </p:nvGraphicFramePr>
        <p:xfrm>
          <a:off x="8117267" y="1751373"/>
          <a:ext cx="3898521" cy="1090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AA631D70-2656-4310-AF0B-28097E7A69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371304"/>
              </p:ext>
            </p:extLst>
          </p:nvPr>
        </p:nvGraphicFramePr>
        <p:xfrm>
          <a:off x="429778" y="1807564"/>
          <a:ext cx="3760840" cy="112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ítulo 11">
            <a:extLst>
              <a:ext uri="{FF2B5EF4-FFF2-40B4-BE49-F238E27FC236}">
                <a16:creationId xmlns:a16="http://schemas.microsoft.com/office/drawing/2014/main" id="{3BDC0859-9352-7C55-5851-4B56D31C4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1580" y="348300"/>
            <a:ext cx="2406451" cy="950322"/>
          </a:xfrm>
        </p:spPr>
        <p:txBody>
          <a:bodyPr>
            <a:normAutofit/>
          </a:bodyPr>
          <a:lstStyle/>
          <a:p>
            <a:r>
              <a:rPr lang="es-ES" sz="1700" dirty="0"/>
              <a:t>Vías </a:t>
            </a:r>
            <a:r>
              <a:rPr lang="es-CO" sz="1700" dirty="0"/>
              <a:t>primarias no concesionadas mejoradas</a:t>
            </a: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3B04D089-1F88-433B-5CBA-0B9137CAE8D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30810" y="337665"/>
            <a:ext cx="3561190" cy="971592"/>
          </a:xfrm>
        </p:spPr>
        <p:txBody>
          <a:bodyPr/>
          <a:lstStyle/>
          <a:p>
            <a:r>
              <a:rPr lang="en-US" sz="1700" dirty="0" err="1"/>
              <a:t>Vías</a:t>
            </a:r>
            <a:r>
              <a:rPr lang="en-US" sz="1700" dirty="0"/>
              <a:t> </a:t>
            </a:r>
            <a:r>
              <a:rPr lang="en-US" sz="1700" dirty="0" err="1"/>
              <a:t>primarias</a:t>
            </a:r>
            <a:r>
              <a:rPr lang="en-US" sz="1700" dirty="0"/>
              <a:t> no </a:t>
            </a:r>
            <a:r>
              <a:rPr lang="en-US" sz="1700" dirty="0" err="1"/>
              <a:t>concesionadas</a:t>
            </a:r>
            <a:r>
              <a:rPr lang="en-US" sz="1700" dirty="0"/>
              <a:t> </a:t>
            </a:r>
            <a:r>
              <a:rPr lang="en-US" sz="1700" dirty="0" err="1"/>
              <a:t>mantenidas</a:t>
            </a:r>
            <a:r>
              <a:rPr lang="en-US" sz="1700" dirty="0"/>
              <a:t> y </a:t>
            </a:r>
            <a:r>
              <a:rPr lang="en-US" sz="1700" dirty="0" err="1"/>
              <a:t>rehabilitadas</a:t>
            </a:r>
            <a:endParaRPr lang="es-CO" sz="1700" dirty="0"/>
          </a:p>
        </p:txBody>
      </p:sp>
      <p:sp>
        <p:nvSpPr>
          <p:cNvPr id="21" name="object 26">
            <a:extLst>
              <a:ext uri="{FF2B5EF4-FFF2-40B4-BE49-F238E27FC236}">
                <a16:creationId xmlns:a16="http://schemas.microsoft.com/office/drawing/2014/main" id="{88C99FBD-9311-9F6F-B383-BD4814684CEF}"/>
              </a:ext>
            </a:extLst>
          </p:cNvPr>
          <p:cNvSpPr txBox="1"/>
          <p:nvPr/>
        </p:nvSpPr>
        <p:spPr>
          <a:xfrm>
            <a:off x="429837" y="3338106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9" name="Gráfico 28" descr="Car con relleno sólido">
            <a:extLst>
              <a:ext uri="{FF2B5EF4-FFF2-40B4-BE49-F238E27FC236}">
                <a16:creationId xmlns:a16="http://schemas.microsoft.com/office/drawing/2014/main" id="{556159D2-4E91-8D93-5CC6-FA06EBAC70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616" y="1699297"/>
            <a:ext cx="309022" cy="446278"/>
          </a:xfrm>
          <a:prstGeom prst="rect">
            <a:avLst/>
          </a:prstGeom>
        </p:spPr>
      </p:pic>
      <p:sp>
        <p:nvSpPr>
          <p:cNvPr id="32" name="Rectángulo redondeado 4">
            <a:extLst>
              <a:ext uri="{FF2B5EF4-FFF2-40B4-BE49-F238E27FC236}">
                <a16:creationId xmlns:a16="http://schemas.microsoft.com/office/drawing/2014/main" id="{A588EDFA-E744-E4D6-2623-91C242D44FBD}"/>
              </a:ext>
            </a:extLst>
          </p:cNvPr>
          <p:cNvSpPr/>
          <p:nvPr/>
        </p:nvSpPr>
        <p:spPr>
          <a:xfrm rot="2700000">
            <a:off x="759592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3" name="Gráfico 32">
            <a:extLst>
              <a:ext uri="{FF2B5EF4-FFF2-40B4-BE49-F238E27FC236}">
                <a16:creationId xmlns:a16="http://schemas.microsoft.com/office/drawing/2014/main" id="{CAAB2964-1B82-B3B1-7908-E1BE54FF16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917997" y="633661"/>
            <a:ext cx="285385" cy="285385"/>
          </a:xfrm>
          <a:prstGeom prst="rect">
            <a:avLst/>
          </a:prstGeom>
        </p:spPr>
      </p:pic>
      <p:sp>
        <p:nvSpPr>
          <p:cNvPr id="34" name="Rectángulo redondeado 4">
            <a:extLst>
              <a:ext uri="{FF2B5EF4-FFF2-40B4-BE49-F238E27FC236}">
                <a16:creationId xmlns:a16="http://schemas.microsoft.com/office/drawing/2014/main" id="{1C6D04C4-3EE7-7E87-4B15-D49A90E2E888}"/>
              </a:ext>
            </a:extLst>
          </p:cNvPr>
          <p:cNvSpPr/>
          <p:nvPr/>
        </p:nvSpPr>
        <p:spPr>
          <a:xfrm rot="2700000">
            <a:off x="7990363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5" name="Gráfico 34">
            <a:extLst>
              <a:ext uri="{FF2B5EF4-FFF2-40B4-BE49-F238E27FC236}">
                <a16:creationId xmlns:a16="http://schemas.microsoft.com/office/drawing/2014/main" id="{1BFBEEAE-0887-743B-3D7E-FD24267731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148768" y="633661"/>
            <a:ext cx="285385" cy="285385"/>
          </a:xfrm>
          <a:prstGeom prst="rect">
            <a:avLst/>
          </a:prstGeom>
        </p:spPr>
      </p:pic>
      <p:sp>
        <p:nvSpPr>
          <p:cNvPr id="36" name="Marcador de texto 6">
            <a:extLst>
              <a:ext uri="{FF2B5EF4-FFF2-40B4-BE49-F238E27FC236}">
                <a16:creationId xmlns:a16="http://schemas.microsoft.com/office/drawing/2014/main" id="{AE61A8C8-5B18-245F-260C-E8C13AD7D837}"/>
              </a:ext>
            </a:extLst>
          </p:cNvPr>
          <p:cNvSpPr txBox="1">
            <a:spLocks/>
          </p:cNvSpPr>
          <p:nvPr/>
        </p:nvSpPr>
        <p:spPr>
          <a:xfrm>
            <a:off x="1241594" y="1442561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7" name="Marcador de texto 6">
            <a:extLst>
              <a:ext uri="{FF2B5EF4-FFF2-40B4-BE49-F238E27FC236}">
                <a16:creationId xmlns:a16="http://schemas.microsoft.com/office/drawing/2014/main" id="{267C839E-B9F9-754C-3E92-0DD364BCE904}"/>
              </a:ext>
            </a:extLst>
          </p:cNvPr>
          <p:cNvSpPr txBox="1">
            <a:spLocks/>
          </p:cNvSpPr>
          <p:nvPr/>
        </p:nvSpPr>
        <p:spPr>
          <a:xfrm>
            <a:off x="9001784" y="1437478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8" name="object 26">
            <a:extLst>
              <a:ext uri="{FF2B5EF4-FFF2-40B4-BE49-F238E27FC236}">
                <a16:creationId xmlns:a16="http://schemas.microsoft.com/office/drawing/2014/main" id="{30C910D2-394D-7EB6-E249-4A0BF98E37ED}"/>
              </a:ext>
            </a:extLst>
          </p:cNvPr>
          <p:cNvSpPr txBox="1"/>
          <p:nvPr/>
        </p:nvSpPr>
        <p:spPr>
          <a:xfrm>
            <a:off x="8291460" y="3148129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Gráfico 28" descr="Car con relleno sólido">
            <a:extLst>
              <a:ext uri="{FF2B5EF4-FFF2-40B4-BE49-F238E27FC236}">
                <a16:creationId xmlns:a16="http://schemas.microsoft.com/office/drawing/2014/main" id="{BE511C55-078C-9AEC-EFD2-B30E747109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50556" y="1824354"/>
            <a:ext cx="309022" cy="446278"/>
          </a:xfrm>
          <a:prstGeom prst="rect">
            <a:avLst/>
          </a:prstGeom>
        </p:spPr>
      </p:pic>
      <p:pic>
        <p:nvPicPr>
          <p:cNvPr id="42" name="Marcador de posición de imagen 41" descr="Vista desde lo alto de una montaña&#10;&#10;Descripción generada automáticamente con confianza media">
            <a:extLst>
              <a:ext uri="{FF2B5EF4-FFF2-40B4-BE49-F238E27FC236}">
                <a16:creationId xmlns:a16="http://schemas.microsoft.com/office/drawing/2014/main" id="{C07835CE-62CD-375E-8341-92D3641B9E82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8"/>
          <a:srcRect l="34629" r="34629"/>
          <a:stretch>
            <a:fillRect/>
          </a:stretch>
        </p:blipFill>
        <p:spPr>
          <a:xfrm>
            <a:off x="4702175" y="639763"/>
            <a:ext cx="2741613" cy="5016500"/>
          </a:xfr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E74FEEA6-3CE6-3CB6-8916-ABCEABC6EBAE}"/>
              </a:ext>
            </a:extLst>
          </p:cNvPr>
          <p:cNvSpPr txBox="1"/>
          <p:nvPr/>
        </p:nvSpPr>
        <p:spPr>
          <a:xfrm>
            <a:off x="5966684" y="5440819"/>
            <a:ext cx="18287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Páramo del almorzadero</a:t>
            </a:r>
            <a:endParaRPr lang="es-CO" sz="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2342306F-9FC7-2471-1AC3-B72478AB2E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55115"/>
              </p:ext>
            </p:extLst>
          </p:nvPr>
        </p:nvGraphicFramePr>
        <p:xfrm>
          <a:off x="130175" y="384593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2F904D02-BA15-4E6A-8EB3-2B0832BBBB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6736900"/>
              </p:ext>
            </p:extLst>
          </p:nvPr>
        </p:nvGraphicFramePr>
        <p:xfrm>
          <a:off x="7678602" y="348113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3025621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3BDC0859-9352-7C55-5851-4B56D31C4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1580" y="348300"/>
            <a:ext cx="3340282" cy="950322"/>
          </a:xfrm>
        </p:spPr>
        <p:txBody>
          <a:bodyPr>
            <a:normAutofit/>
          </a:bodyPr>
          <a:lstStyle/>
          <a:p>
            <a:pPr marL="12701">
              <a:spcBef>
                <a:spcPts val="120"/>
              </a:spcBef>
            </a:pPr>
            <a:r>
              <a:rPr lang="en-US" sz="1800" dirty="0" err="1">
                <a:solidFill>
                  <a:srgbClr val="404040"/>
                </a:solidFill>
              </a:rPr>
              <a:t>Vías</a:t>
            </a:r>
            <a:r>
              <a:rPr lang="en-US" sz="1800" dirty="0">
                <a:solidFill>
                  <a:srgbClr val="404040"/>
                </a:solidFill>
              </a:rPr>
              <a:t> </a:t>
            </a:r>
            <a:r>
              <a:rPr lang="en-US" sz="1800" dirty="0" err="1">
                <a:solidFill>
                  <a:srgbClr val="404040"/>
                </a:solidFill>
              </a:rPr>
              <a:t>regionales</a:t>
            </a:r>
            <a:r>
              <a:rPr lang="en-US" sz="1800" dirty="0">
                <a:solidFill>
                  <a:srgbClr val="404040"/>
                </a:solidFill>
              </a:rPr>
              <a:t> y </a:t>
            </a:r>
            <a:r>
              <a:rPr lang="en-US" sz="1800" dirty="0" err="1">
                <a:solidFill>
                  <a:srgbClr val="404040"/>
                </a:solidFill>
              </a:rPr>
              <a:t>caminos</a:t>
            </a:r>
            <a:r>
              <a:rPr lang="en-US" sz="1800" dirty="0">
                <a:solidFill>
                  <a:srgbClr val="404040"/>
                </a:solidFill>
              </a:rPr>
              <a:t> </a:t>
            </a:r>
            <a:r>
              <a:rPr lang="en-US" sz="1800" dirty="0" err="1">
                <a:solidFill>
                  <a:srgbClr val="404040"/>
                </a:solidFill>
              </a:rPr>
              <a:t>ancestrales</a:t>
            </a:r>
            <a:r>
              <a:rPr lang="en-US" sz="1800" dirty="0">
                <a:solidFill>
                  <a:srgbClr val="404040"/>
                </a:solidFill>
              </a:rPr>
              <a:t> </a:t>
            </a:r>
            <a:r>
              <a:rPr lang="en-US" sz="1800" dirty="0" err="1">
                <a:solidFill>
                  <a:srgbClr val="404040"/>
                </a:solidFill>
              </a:rPr>
              <a:t>intervenidas</a:t>
            </a:r>
            <a:endParaRPr lang="en-US" sz="1800" b="0" spc="-10" dirty="0">
              <a:solidFill>
                <a:srgbClr val="404040"/>
              </a:solidFill>
              <a:latin typeface="Poppins Medium"/>
              <a:cs typeface="Poppins Medium"/>
            </a:endParaRPr>
          </a:p>
        </p:txBody>
      </p:sp>
      <p:sp>
        <p:nvSpPr>
          <p:cNvPr id="21" name="object 26">
            <a:extLst>
              <a:ext uri="{FF2B5EF4-FFF2-40B4-BE49-F238E27FC236}">
                <a16:creationId xmlns:a16="http://schemas.microsoft.com/office/drawing/2014/main" id="{88C99FBD-9311-9F6F-B383-BD4814684CEF}"/>
              </a:ext>
            </a:extLst>
          </p:cNvPr>
          <p:cNvSpPr txBox="1"/>
          <p:nvPr/>
        </p:nvSpPr>
        <p:spPr>
          <a:xfrm>
            <a:off x="429837" y="3338106"/>
            <a:ext cx="4292410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3" name="Gráfico 22" descr="Car con relleno sólido">
            <a:extLst>
              <a:ext uri="{FF2B5EF4-FFF2-40B4-BE49-F238E27FC236}">
                <a16:creationId xmlns:a16="http://schemas.microsoft.com/office/drawing/2014/main" id="{1751803F-C83D-63F6-5C42-A495D6604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89689" y="1834417"/>
            <a:ext cx="272352" cy="446278"/>
          </a:xfrm>
          <a:prstGeom prst="rect">
            <a:avLst/>
          </a:prstGeom>
        </p:spPr>
      </p:pic>
      <p:sp>
        <p:nvSpPr>
          <p:cNvPr id="32" name="Rectángulo redondeado 4">
            <a:extLst>
              <a:ext uri="{FF2B5EF4-FFF2-40B4-BE49-F238E27FC236}">
                <a16:creationId xmlns:a16="http://schemas.microsoft.com/office/drawing/2014/main" id="{A588EDFA-E744-E4D6-2623-91C242D44FBD}"/>
              </a:ext>
            </a:extLst>
          </p:cNvPr>
          <p:cNvSpPr/>
          <p:nvPr/>
        </p:nvSpPr>
        <p:spPr>
          <a:xfrm rot="2700000">
            <a:off x="759592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3" name="Gráfico 32">
            <a:extLst>
              <a:ext uri="{FF2B5EF4-FFF2-40B4-BE49-F238E27FC236}">
                <a16:creationId xmlns:a16="http://schemas.microsoft.com/office/drawing/2014/main" id="{CAAB2964-1B82-B3B1-7908-E1BE54FF16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17997" y="633661"/>
            <a:ext cx="285385" cy="285385"/>
          </a:xfrm>
          <a:prstGeom prst="rect">
            <a:avLst/>
          </a:prstGeom>
        </p:spPr>
      </p:pic>
      <p:sp>
        <p:nvSpPr>
          <p:cNvPr id="36" name="Marcador de texto 6">
            <a:extLst>
              <a:ext uri="{FF2B5EF4-FFF2-40B4-BE49-F238E27FC236}">
                <a16:creationId xmlns:a16="http://schemas.microsoft.com/office/drawing/2014/main" id="{AE61A8C8-5B18-245F-260C-E8C13AD7D837}"/>
              </a:ext>
            </a:extLst>
          </p:cNvPr>
          <p:cNvSpPr txBox="1">
            <a:spLocks/>
          </p:cNvSpPr>
          <p:nvPr/>
        </p:nvSpPr>
        <p:spPr>
          <a:xfrm>
            <a:off x="1241594" y="1442561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DD08261-7F2B-B1CC-F097-12A706D75B41}"/>
              </a:ext>
            </a:extLst>
          </p:cNvPr>
          <p:cNvSpPr txBox="1"/>
          <p:nvPr/>
        </p:nvSpPr>
        <p:spPr>
          <a:xfrm>
            <a:off x="6454100" y="352302"/>
            <a:ext cx="57379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 Nacional de Vías para la Integración Regional – PNVIR-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57CBE9-F32C-DC90-DCA5-EE91FED5D6BA}"/>
              </a:ext>
            </a:extLst>
          </p:cNvPr>
          <p:cNvSpPr txBox="1"/>
          <p:nvPr/>
        </p:nvSpPr>
        <p:spPr>
          <a:xfrm>
            <a:off x="6542619" y="1818218"/>
            <a:ext cx="8022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F931E"/>
                </a:solidFill>
                <a:latin typeface="Verdana"/>
                <a:ea typeface="Verdana"/>
              </a:rPr>
              <a:t>73%</a:t>
            </a:r>
            <a:endParaRPr lang="en-US" dirty="0">
              <a:solidFill>
                <a:srgbClr val="FF931E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A8FE44-FAC5-0A8E-B7E1-AFECFF8F8764}"/>
              </a:ext>
            </a:extLst>
          </p:cNvPr>
          <p:cNvSpPr txBox="1"/>
          <p:nvPr/>
        </p:nvSpPr>
        <p:spPr>
          <a:xfrm>
            <a:off x="6652685" y="3308351"/>
            <a:ext cx="8022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CBC14"/>
                </a:solidFill>
                <a:latin typeface="Verdana"/>
                <a:ea typeface="Verdana"/>
              </a:rPr>
              <a:t>72%</a:t>
            </a:r>
            <a:endParaRPr lang="en-US" dirty="0">
              <a:solidFill>
                <a:srgbClr val="FCBC14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E119B7-F7AA-12AB-9A8D-A9F629A65578}"/>
              </a:ext>
            </a:extLst>
          </p:cNvPr>
          <p:cNvSpPr txBox="1"/>
          <p:nvPr/>
        </p:nvSpPr>
        <p:spPr>
          <a:xfrm>
            <a:off x="6571344" y="4734157"/>
            <a:ext cx="101388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931E"/>
                </a:solidFill>
                <a:latin typeface="Verdana"/>
                <a:ea typeface="Verdana"/>
              </a:rPr>
              <a:t>109%</a:t>
            </a:r>
            <a:endParaRPr lang="en-US">
              <a:solidFill>
                <a:srgbClr val="FF931E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4DC919-E6E3-4685-2274-33F06B4B48DC}"/>
              </a:ext>
            </a:extLst>
          </p:cNvPr>
          <p:cNvSpPr txBox="1"/>
          <p:nvPr/>
        </p:nvSpPr>
        <p:spPr>
          <a:xfrm>
            <a:off x="6661151" y="6136216"/>
            <a:ext cx="8022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Verdana"/>
                <a:ea typeface="Verdana"/>
              </a:rPr>
              <a:t>45%</a:t>
            </a:r>
            <a:endParaRPr lang="en-US" dirty="0">
              <a:solidFill>
                <a:srgbClr val="FFC000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grpSp>
        <p:nvGrpSpPr>
          <p:cNvPr id="42" name="Grupo 41">
            <a:extLst>
              <a:ext uri="{FF2B5EF4-FFF2-40B4-BE49-F238E27FC236}">
                <a16:creationId xmlns:a16="http://schemas.microsoft.com/office/drawing/2014/main" id="{72B71669-4651-0F92-CC26-DB1CA50622AE}"/>
              </a:ext>
            </a:extLst>
          </p:cNvPr>
          <p:cNvGrpSpPr/>
          <p:nvPr/>
        </p:nvGrpSpPr>
        <p:grpSpPr>
          <a:xfrm>
            <a:off x="7840133" y="1179550"/>
            <a:ext cx="2819401" cy="963090"/>
            <a:chOff x="7814733" y="1049868"/>
            <a:chExt cx="2819401" cy="96309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30095B6-36B0-CEBD-94E7-1FADC6333353}"/>
                </a:ext>
              </a:extLst>
            </p:cNvPr>
            <p:cNvSpPr txBox="1"/>
            <p:nvPr/>
          </p:nvSpPr>
          <p:spPr>
            <a:xfrm>
              <a:off x="7814734" y="1049868"/>
              <a:ext cx="2819400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931E"/>
                  </a:solidFill>
                  <a:latin typeface="Verdana"/>
                  <a:ea typeface="Verdana"/>
                </a:rPr>
                <a:t>7.500 km</a:t>
              </a:r>
              <a:r>
                <a:rPr lang="en-US" sz="2800" dirty="0">
                  <a:solidFill>
                    <a:srgbClr val="FF931E"/>
                  </a:solidFill>
                  <a:latin typeface="Verdana"/>
                  <a:ea typeface="Verdana"/>
                </a:rPr>
                <a:t>​</a:t>
              </a:r>
              <a:endParaRPr lang="en-US" sz="1400" dirty="0">
                <a:solidFill>
                  <a:srgbClr val="FF931E"/>
                </a:solidFill>
              </a:endParaRPr>
            </a:p>
          </p:txBody>
        </p:sp>
        <p:sp>
          <p:nvSpPr>
            <p:cNvPr id="16" name="Marcador de texto 6">
              <a:extLst>
                <a:ext uri="{FF2B5EF4-FFF2-40B4-BE49-F238E27FC236}">
                  <a16:creationId xmlns:a16="http://schemas.microsoft.com/office/drawing/2014/main" id="{7AE37444-112C-567C-2296-5EF3D5549E2A}"/>
                </a:ext>
              </a:extLst>
            </p:cNvPr>
            <p:cNvSpPr txBox="1">
              <a:spLocks/>
            </p:cNvSpPr>
            <p:nvPr/>
          </p:nvSpPr>
          <p:spPr>
            <a:xfrm>
              <a:off x="7814733" y="1453099"/>
              <a:ext cx="2814637" cy="559859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Intervenciones en vías terciarias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2023-2025: 10.317 km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>
                <a:lnSpc>
                  <a:spcPct val="100000"/>
                </a:lnSpc>
              </a:pPr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BD17A3C6-B079-F534-FAA0-4833C828E7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2875" y="1049868"/>
            <a:ext cx="908051" cy="838201"/>
          </a:xfrm>
          <a:prstGeom prst="rect">
            <a:avLst/>
          </a:prstGeom>
          <a:ln>
            <a:noFill/>
          </a:ln>
          <a:effectLst>
            <a:outerShdw blurRad="50800" dist="38100" dir="6240000">
              <a:srgbClr val="000000">
                <a:alpha val="0"/>
              </a:srgbClr>
            </a:outerShdw>
          </a:effectLst>
        </p:spPr>
      </p:pic>
      <p:grpSp>
        <p:nvGrpSpPr>
          <p:cNvPr id="44" name="Grupo 43">
            <a:extLst>
              <a:ext uri="{FF2B5EF4-FFF2-40B4-BE49-F238E27FC236}">
                <a16:creationId xmlns:a16="http://schemas.microsoft.com/office/drawing/2014/main" id="{F5493E1C-5F37-B8AC-C09C-44E954120AC3}"/>
              </a:ext>
            </a:extLst>
          </p:cNvPr>
          <p:cNvGrpSpPr/>
          <p:nvPr/>
        </p:nvGrpSpPr>
        <p:grpSpPr>
          <a:xfrm>
            <a:off x="7830863" y="2423864"/>
            <a:ext cx="2827867" cy="965241"/>
            <a:chOff x="7831667" y="2362201"/>
            <a:chExt cx="2827867" cy="96524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8B153A6-B804-C06B-D86F-756B9C1A4078}"/>
                </a:ext>
              </a:extLst>
            </p:cNvPr>
            <p:cNvSpPr txBox="1"/>
            <p:nvPr/>
          </p:nvSpPr>
          <p:spPr>
            <a:xfrm>
              <a:off x="7831667" y="2362201"/>
              <a:ext cx="2819400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C000"/>
                  </a:solidFill>
                  <a:latin typeface="Verdana"/>
                  <a:ea typeface="Verdana"/>
                </a:rPr>
                <a:t>1.435 km</a:t>
              </a:r>
              <a:r>
                <a:rPr lang="en-US" sz="2800" dirty="0">
                  <a:solidFill>
                    <a:srgbClr val="FFC000"/>
                  </a:solidFill>
                  <a:latin typeface="Verdana"/>
                  <a:ea typeface="Verdana"/>
                </a:rPr>
                <a:t>​</a:t>
              </a:r>
              <a:endParaRPr lang="en-US" sz="1400" dirty="0">
                <a:solidFill>
                  <a:srgbClr val="FFC000"/>
                </a:solidFill>
              </a:endParaRPr>
            </a:p>
          </p:txBody>
        </p:sp>
        <p:sp>
          <p:nvSpPr>
            <p:cNvPr id="25" name="Marcador de texto 6">
              <a:extLst>
                <a:ext uri="{FF2B5EF4-FFF2-40B4-BE49-F238E27FC236}">
                  <a16:creationId xmlns:a16="http://schemas.microsoft.com/office/drawing/2014/main" id="{E4B98E11-46C3-12F7-4BFC-0BC70E1AA88F}"/>
                </a:ext>
              </a:extLst>
            </p:cNvPr>
            <p:cNvSpPr txBox="1">
              <a:spLocks/>
            </p:cNvSpPr>
            <p:nvPr/>
          </p:nvSpPr>
          <p:spPr>
            <a:xfrm>
              <a:off x="7844897" y="2767583"/>
              <a:ext cx="2814637" cy="559859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Intervenciones en vías terciarias en municipios PDET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2023-2025: 1.987 km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>
                <a:lnSpc>
                  <a:spcPct val="100000"/>
                </a:lnSpc>
              </a:pPr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grpSp>
        <p:nvGrpSpPr>
          <p:cNvPr id="46" name="Grupo 45">
            <a:extLst>
              <a:ext uri="{FF2B5EF4-FFF2-40B4-BE49-F238E27FC236}">
                <a16:creationId xmlns:a16="http://schemas.microsoft.com/office/drawing/2014/main" id="{4E2D2DCF-2AC5-89C3-A9AB-07F0B92A723F}"/>
              </a:ext>
            </a:extLst>
          </p:cNvPr>
          <p:cNvGrpSpPr/>
          <p:nvPr/>
        </p:nvGrpSpPr>
        <p:grpSpPr>
          <a:xfrm>
            <a:off x="7815214" y="3830272"/>
            <a:ext cx="3784509" cy="898065"/>
            <a:chOff x="7786488" y="3869199"/>
            <a:chExt cx="3784509" cy="89806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F31E77F-0054-7384-45B5-3DB9FA06448B}"/>
                </a:ext>
              </a:extLst>
            </p:cNvPr>
            <p:cNvSpPr txBox="1"/>
            <p:nvPr/>
          </p:nvSpPr>
          <p:spPr>
            <a:xfrm>
              <a:off x="7786488" y="3869199"/>
              <a:ext cx="2819400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931E"/>
                  </a:solidFill>
                  <a:latin typeface="Verdana"/>
                  <a:ea typeface="Verdana"/>
                </a:rPr>
                <a:t>2.181 km</a:t>
              </a:r>
              <a:r>
                <a:rPr lang="en-US" sz="2800" dirty="0">
                  <a:latin typeface="Verdana"/>
                  <a:ea typeface="Verdana"/>
                </a:rPr>
                <a:t>​</a:t>
              </a:r>
              <a:endParaRPr lang="en-US" sz="1400" dirty="0"/>
            </a:p>
          </p:txBody>
        </p:sp>
        <p:sp>
          <p:nvSpPr>
            <p:cNvPr id="27" name="Marcador de texto 6">
              <a:extLst>
                <a:ext uri="{FF2B5EF4-FFF2-40B4-BE49-F238E27FC236}">
                  <a16:creationId xmlns:a16="http://schemas.microsoft.com/office/drawing/2014/main" id="{9899E620-632B-B840-2FDD-3B25CBA29053}"/>
                </a:ext>
              </a:extLst>
            </p:cNvPr>
            <p:cNvSpPr txBox="1">
              <a:spLocks/>
            </p:cNvSpPr>
            <p:nvPr/>
          </p:nvSpPr>
          <p:spPr>
            <a:xfrm>
              <a:off x="7825026" y="4249738"/>
              <a:ext cx="3745971" cy="517526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Intervenciones Convenios suscritos con Juntas de Acción Comunal</a:t>
              </a:r>
              <a:endParaRPr lang="en-US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cuatrienio 2023-2026: 2000 JAC contratadas </a:t>
              </a:r>
            </a:p>
            <a:p>
              <a:pPr algn="l"/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  <a:p>
              <a:pPr>
                <a:lnSpc>
                  <a:spcPct val="100000"/>
                </a:lnSpc>
              </a:pPr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grpSp>
        <p:nvGrpSpPr>
          <p:cNvPr id="47" name="Grupo 46">
            <a:extLst>
              <a:ext uri="{FF2B5EF4-FFF2-40B4-BE49-F238E27FC236}">
                <a16:creationId xmlns:a16="http://schemas.microsoft.com/office/drawing/2014/main" id="{A4C6179E-82FF-06C3-E4A4-61BAFAD70B3E}"/>
              </a:ext>
            </a:extLst>
          </p:cNvPr>
          <p:cNvGrpSpPr/>
          <p:nvPr/>
        </p:nvGrpSpPr>
        <p:grpSpPr>
          <a:xfrm>
            <a:off x="7815214" y="5209931"/>
            <a:ext cx="4026716" cy="1022065"/>
            <a:chOff x="7815214" y="5209931"/>
            <a:chExt cx="4026716" cy="102206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5628537-BA73-F053-EFDC-AB5FAB78ABAC}"/>
                </a:ext>
              </a:extLst>
            </p:cNvPr>
            <p:cNvSpPr txBox="1"/>
            <p:nvPr/>
          </p:nvSpPr>
          <p:spPr>
            <a:xfrm>
              <a:off x="7815214" y="5209931"/>
              <a:ext cx="3369733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C000"/>
                  </a:solidFill>
                  <a:latin typeface="Verdana"/>
                  <a:ea typeface="Verdana"/>
                </a:rPr>
                <a:t>15 municipios</a:t>
              </a:r>
              <a:endParaRPr lang="en-US" sz="2800" dirty="0">
                <a:solidFill>
                  <a:srgbClr val="FFC000"/>
                </a:solidFill>
                <a:latin typeface="Verdana"/>
                <a:ea typeface="Verdana"/>
              </a:endParaRPr>
            </a:p>
          </p:txBody>
        </p:sp>
        <p:sp>
          <p:nvSpPr>
            <p:cNvPr id="29" name="Marcador de texto 6">
              <a:extLst>
                <a:ext uri="{FF2B5EF4-FFF2-40B4-BE49-F238E27FC236}">
                  <a16:creationId xmlns:a16="http://schemas.microsoft.com/office/drawing/2014/main" id="{3CAAA9B0-E644-C14C-9235-7BC682640603}"/>
                </a:ext>
              </a:extLst>
            </p:cNvPr>
            <p:cNvSpPr txBox="1">
              <a:spLocks/>
            </p:cNvSpPr>
            <p:nvPr/>
          </p:nvSpPr>
          <p:spPr>
            <a:xfrm>
              <a:off x="7841960" y="5672137"/>
              <a:ext cx="3999970" cy="559859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Municipios priorizados con vías fluviales intervenidas</a:t>
              </a:r>
              <a:endParaRPr lang="en-US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cuatrienio 2023-2026: 33 municipios</a:t>
              </a:r>
            </a:p>
            <a:p>
              <a:pPr algn="l"/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pic>
        <p:nvPicPr>
          <p:cNvPr id="41" name="Imagen 14">
            <a:extLst>
              <a:ext uri="{FF2B5EF4-FFF2-40B4-BE49-F238E27FC236}">
                <a16:creationId xmlns:a16="http://schemas.microsoft.com/office/drawing/2014/main" id="{995F7244-7590-FB28-A306-1F4C640BDC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546674" y="5219066"/>
            <a:ext cx="809214" cy="910813"/>
          </a:xfrm>
          <a:prstGeom prst="rect">
            <a:avLst/>
          </a:prstGeom>
        </p:spPr>
      </p:pic>
      <p:pic>
        <p:nvPicPr>
          <p:cNvPr id="43" name="Imagen 36">
            <a:extLst>
              <a:ext uri="{FF2B5EF4-FFF2-40B4-BE49-F238E27FC236}">
                <a16:creationId xmlns:a16="http://schemas.microsoft.com/office/drawing/2014/main" id="{85EFDAE2-DD4E-5C58-5548-C89559A674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6492875" y="3923766"/>
            <a:ext cx="913814" cy="803748"/>
          </a:xfrm>
          <a:prstGeom prst="rect">
            <a:avLst/>
          </a:prstGeom>
        </p:spPr>
      </p:pic>
      <p:pic>
        <p:nvPicPr>
          <p:cNvPr id="45" name="Imagen 42">
            <a:extLst>
              <a:ext uri="{FF2B5EF4-FFF2-40B4-BE49-F238E27FC236}">
                <a16:creationId xmlns:a16="http://schemas.microsoft.com/office/drawing/2014/main" id="{36081FE0-2282-C7AF-2D14-8E954023BA5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6563647" y="2481971"/>
            <a:ext cx="810327" cy="717193"/>
          </a:xfrm>
          <a:prstGeom prst="rect">
            <a:avLst/>
          </a:prstGeom>
        </p:spPr>
      </p:pic>
      <p:sp>
        <p:nvSpPr>
          <p:cNvPr id="30" name="Estrella de 5 puntas 1">
            <a:extLst>
              <a:ext uri="{FF2B5EF4-FFF2-40B4-BE49-F238E27FC236}">
                <a16:creationId xmlns:a16="http://schemas.microsoft.com/office/drawing/2014/main" id="{5D44B37F-65F0-7693-0077-17D0F9771BA7}"/>
              </a:ext>
            </a:extLst>
          </p:cNvPr>
          <p:cNvSpPr/>
          <p:nvPr/>
        </p:nvSpPr>
        <p:spPr>
          <a:xfrm>
            <a:off x="1340948" y="454341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39" name="Estrella de 5 puntas 1">
            <a:extLst>
              <a:ext uri="{FF2B5EF4-FFF2-40B4-BE49-F238E27FC236}">
                <a16:creationId xmlns:a16="http://schemas.microsoft.com/office/drawing/2014/main" id="{8FB4F776-B8EB-D877-2C92-ABBA61A63B8B}"/>
              </a:ext>
            </a:extLst>
          </p:cNvPr>
          <p:cNvSpPr/>
          <p:nvPr/>
        </p:nvSpPr>
        <p:spPr>
          <a:xfrm>
            <a:off x="698064" y="6464401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40" name="Marcador de texto 6">
            <a:extLst>
              <a:ext uri="{FF2B5EF4-FFF2-40B4-BE49-F238E27FC236}">
                <a16:creationId xmlns:a16="http://schemas.microsoft.com/office/drawing/2014/main" id="{BE3080F2-478D-5F29-DC57-2EDA5F6A279D}"/>
              </a:ext>
            </a:extLst>
          </p:cNvPr>
          <p:cNvSpPr txBox="1">
            <a:spLocks/>
          </p:cNvSpPr>
          <p:nvPr/>
        </p:nvSpPr>
        <p:spPr>
          <a:xfrm>
            <a:off x="862918" y="6434029"/>
            <a:ext cx="1157324" cy="24688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dirty="0" err="1">
                <a:solidFill>
                  <a:srgbClr val="000000"/>
                </a:solidFill>
                <a:latin typeface="Verdana"/>
                <a:ea typeface="Verdana"/>
                <a:cs typeface="Poppins"/>
              </a:rPr>
              <a:t>Macrometa</a:t>
            </a:r>
            <a:endParaRPr lang="es-MX" dirty="0">
              <a:solidFill>
                <a:srgbClr val="000000"/>
              </a:solidFill>
              <a:latin typeface="Verdana"/>
              <a:ea typeface="Verdana"/>
              <a:cs typeface="Poppins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43201099-A0B8-70AE-4405-83C1362ED567}"/>
              </a:ext>
            </a:extLst>
          </p:cNvPr>
          <p:cNvGraphicFramePr>
            <a:graphicFrameLocks/>
          </p:cNvGraphicFramePr>
          <p:nvPr/>
        </p:nvGraphicFramePr>
        <p:xfrm>
          <a:off x="565279" y="1680986"/>
          <a:ext cx="4572000" cy="176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5DA409D9-6EFC-7AA8-EDA3-E0F30CC08B23}"/>
              </a:ext>
            </a:extLst>
          </p:cNvPr>
          <p:cNvGraphicFramePr>
            <a:graphicFrameLocks/>
          </p:cNvGraphicFramePr>
          <p:nvPr/>
        </p:nvGraphicFramePr>
        <p:xfrm>
          <a:off x="538148" y="38134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extLst>
      <p:ext uri="{BB962C8B-B14F-4D97-AF65-F5344CB8AC3E}">
        <p14:creationId xmlns:p14="http://schemas.microsoft.com/office/powerpoint/2010/main" val="3253493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3BDC0859-9352-7C55-5851-4B56D31C4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6507" y="348300"/>
            <a:ext cx="2741613" cy="950322"/>
          </a:xfrm>
        </p:spPr>
        <p:txBody>
          <a:bodyPr>
            <a:noAutofit/>
          </a:bodyPr>
          <a:lstStyle/>
          <a:p>
            <a:r>
              <a:rPr lang="es-ES_tradnl" sz="1700" dirty="0">
                <a:solidFill>
                  <a:srgbClr val="4A4A4A"/>
                </a:solidFill>
              </a:rPr>
              <a:t>Instalaciones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portuarias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fluviales intervenidas</a:t>
            </a:r>
            <a:endParaRPr lang="es-CO" sz="1700" dirty="0">
              <a:solidFill>
                <a:srgbClr val="4A4A4A"/>
              </a:solidFill>
            </a:endParaRP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3B04D089-1F88-433B-5CBA-0B9137CAE8D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30810" y="337665"/>
            <a:ext cx="3561190" cy="971592"/>
          </a:xfrm>
        </p:spPr>
        <p:txBody>
          <a:bodyPr/>
          <a:lstStyle/>
          <a:p>
            <a:r>
              <a:rPr lang="en-US" sz="1700" dirty="0">
                <a:solidFill>
                  <a:srgbClr val="4A4A4A"/>
                </a:solidFill>
              </a:rPr>
              <a:t>Canales de </a:t>
            </a:r>
            <a:r>
              <a:rPr lang="es-ES_tradnl" sz="1700" dirty="0">
                <a:solidFill>
                  <a:srgbClr val="4A4A4A"/>
                </a:solidFill>
              </a:rPr>
              <a:t>acceso</a:t>
            </a:r>
            <a:r>
              <a:rPr lang="en-US" sz="1700" dirty="0">
                <a:solidFill>
                  <a:srgbClr val="4A4A4A"/>
                </a:solidFill>
              </a:rPr>
              <a:t> a </a:t>
            </a:r>
            <a:r>
              <a:rPr lang="en-US" sz="1700" dirty="0" err="1">
                <a:solidFill>
                  <a:srgbClr val="4A4A4A"/>
                </a:solidFill>
              </a:rPr>
              <a:t>los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puertos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marítimos mantenidos, mejorados y profundizados</a:t>
            </a:r>
            <a:endParaRPr lang="es-CO" sz="1700" dirty="0">
              <a:solidFill>
                <a:srgbClr val="4A4A4A"/>
              </a:solidFill>
            </a:endParaRPr>
          </a:p>
        </p:txBody>
      </p:sp>
      <p:sp>
        <p:nvSpPr>
          <p:cNvPr id="21" name="object 26">
            <a:extLst>
              <a:ext uri="{FF2B5EF4-FFF2-40B4-BE49-F238E27FC236}">
                <a16:creationId xmlns:a16="http://schemas.microsoft.com/office/drawing/2014/main" id="{88C99FBD-9311-9F6F-B383-BD4814684CEF}"/>
              </a:ext>
            </a:extLst>
          </p:cNvPr>
          <p:cNvSpPr txBox="1"/>
          <p:nvPr/>
        </p:nvSpPr>
        <p:spPr>
          <a:xfrm>
            <a:off x="429837" y="3338106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ectángulo redondeado 4">
            <a:extLst>
              <a:ext uri="{FF2B5EF4-FFF2-40B4-BE49-F238E27FC236}">
                <a16:creationId xmlns:a16="http://schemas.microsoft.com/office/drawing/2014/main" id="{A588EDFA-E744-E4D6-2623-91C242D44FBD}"/>
              </a:ext>
            </a:extLst>
          </p:cNvPr>
          <p:cNvSpPr/>
          <p:nvPr/>
        </p:nvSpPr>
        <p:spPr>
          <a:xfrm rot="2700000">
            <a:off x="759592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Rectángulo redondeado 4">
            <a:extLst>
              <a:ext uri="{FF2B5EF4-FFF2-40B4-BE49-F238E27FC236}">
                <a16:creationId xmlns:a16="http://schemas.microsoft.com/office/drawing/2014/main" id="{1C6D04C4-3EE7-7E87-4B15-D49A90E2E888}"/>
              </a:ext>
            </a:extLst>
          </p:cNvPr>
          <p:cNvSpPr/>
          <p:nvPr/>
        </p:nvSpPr>
        <p:spPr>
          <a:xfrm rot="2700000">
            <a:off x="7990363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6" name="Marcador de texto 6">
            <a:extLst>
              <a:ext uri="{FF2B5EF4-FFF2-40B4-BE49-F238E27FC236}">
                <a16:creationId xmlns:a16="http://schemas.microsoft.com/office/drawing/2014/main" id="{AE61A8C8-5B18-245F-260C-E8C13AD7D837}"/>
              </a:ext>
            </a:extLst>
          </p:cNvPr>
          <p:cNvSpPr txBox="1">
            <a:spLocks/>
          </p:cNvSpPr>
          <p:nvPr/>
        </p:nvSpPr>
        <p:spPr>
          <a:xfrm>
            <a:off x="1241594" y="1442561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7" name="Marcador de texto 6">
            <a:extLst>
              <a:ext uri="{FF2B5EF4-FFF2-40B4-BE49-F238E27FC236}">
                <a16:creationId xmlns:a16="http://schemas.microsoft.com/office/drawing/2014/main" id="{267C839E-B9F9-754C-3E92-0DD364BCE904}"/>
              </a:ext>
            </a:extLst>
          </p:cNvPr>
          <p:cNvSpPr txBox="1">
            <a:spLocks/>
          </p:cNvSpPr>
          <p:nvPr/>
        </p:nvSpPr>
        <p:spPr>
          <a:xfrm>
            <a:off x="9001784" y="1437478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8" name="object 26">
            <a:extLst>
              <a:ext uri="{FF2B5EF4-FFF2-40B4-BE49-F238E27FC236}">
                <a16:creationId xmlns:a16="http://schemas.microsoft.com/office/drawing/2014/main" id="{30C910D2-394D-7EB6-E249-4A0BF98E37ED}"/>
              </a:ext>
            </a:extLst>
          </p:cNvPr>
          <p:cNvSpPr txBox="1"/>
          <p:nvPr/>
        </p:nvSpPr>
        <p:spPr>
          <a:xfrm>
            <a:off x="8291460" y="3148129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Marcador de posición de imagen 14" descr="Un muelle de madera sobre el agua&#10;&#10;Descripción generada automáticamente con confianza media">
            <a:extLst>
              <a:ext uri="{FF2B5EF4-FFF2-40B4-BE49-F238E27FC236}">
                <a16:creationId xmlns:a16="http://schemas.microsoft.com/office/drawing/2014/main" id="{D33717B3-FD3C-CD3B-08DE-0B731DC84098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/>
          <a:srcRect l="29441" r="29441"/>
          <a:stretch>
            <a:fillRect/>
          </a:stretch>
        </p:blipFill>
        <p:spPr>
          <a:xfrm>
            <a:off x="4759325" y="776288"/>
            <a:ext cx="2741613" cy="5016500"/>
          </a:xfrm>
        </p:spPr>
      </p:pic>
      <p:sp>
        <p:nvSpPr>
          <p:cNvPr id="23" name="Estrella de 5 puntas 1">
            <a:extLst>
              <a:ext uri="{FF2B5EF4-FFF2-40B4-BE49-F238E27FC236}">
                <a16:creationId xmlns:a16="http://schemas.microsoft.com/office/drawing/2014/main" id="{92010941-7CDD-54E2-DB2D-ED192E7A9E31}"/>
              </a:ext>
            </a:extLst>
          </p:cNvPr>
          <p:cNvSpPr/>
          <p:nvPr/>
        </p:nvSpPr>
        <p:spPr>
          <a:xfrm>
            <a:off x="698064" y="6464401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25" name="Marcador de texto 6">
            <a:extLst>
              <a:ext uri="{FF2B5EF4-FFF2-40B4-BE49-F238E27FC236}">
                <a16:creationId xmlns:a16="http://schemas.microsoft.com/office/drawing/2014/main" id="{71303299-68FB-4DEC-D086-FDABF29D42B1}"/>
              </a:ext>
            </a:extLst>
          </p:cNvPr>
          <p:cNvSpPr txBox="1">
            <a:spLocks/>
          </p:cNvSpPr>
          <p:nvPr/>
        </p:nvSpPr>
        <p:spPr>
          <a:xfrm>
            <a:off x="862918" y="6434029"/>
            <a:ext cx="1157324" cy="24688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dirty="0" err="1">
                <a:solidFill>
                  <a:srgbClr val="000000"/>
                </a:solidFill>
                <a:latin typeface="Verdana"/>
                <a:ea typeface="Verdana"/>
                <a:cs typeface="Poppins"/>
              </a:rPr>
              <a:t>Macrometa</a:t>
            </a:r>
            <a:endParaRPr lang="es-MX" dirty="0">
              <a:solidFill>
                <a:srgbClr val="000000"/>
              </a:solidFill>
              <a:latin typeface="Verdana"/>
              <a:ea typeface="Verdana"/>
              <a:cs typeface="Poppins"/>
            </a:endParaRPr>
          </a:p>
        </p:txBody>
      </p:sp>
      <p:sp>
        <p:nvSpPr>
          <p:cNvPr id="26" name="Estrella de 5 puntas 1">
            <a:extLst>
              <a:ext uri="{FF2B5EF4-FFF2-40B4-BE49-F238E27FC236}">
                <a16:creationId xmlns:a16="http://schemas.microsoft.com/office/drawing/2014/main" id="{872E767E-EF0F-1D36-1754-17C87CC4670F}"/>
              </a:ext>
            </a:extLst>
          </p:cNvPr>
          <p:cNvSpPr/>
          <p:nvPr/>
        </p:nvSpPr>
        <p:spPr>
          <a:xfrm>
            <a:off x="1348154" y="478784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28" name="Estrella de 5 puntas 1">
            <a:extLst>
              <a:ext uri="{FF2B5EF4-FFF2-40B4-BE49-F238E27FC236}">
                <a16:creationId xmlns:a16="http://schemas.microsoft.com/office/drawing/2014/main" id="{D0418C6F-9F3A-5949-9460-97EDF849FDEA}"/>
              </a:ext>
            </a:extLst>
          </p:cNvPr>
          <p:cNvSpPr/>
          <p:nvPr/>
        </p:nvSpPr>
        <p:spPr>
          <a:xfrm>
            <a:off x="8497347" y="351200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pic>
        <p:nvPicPr>
          <p:cNvPr id="30" name="Imagen 4">
            <a:extLst>
              <a:ext uri="{FF2B5EF4-FFF2-40B4-BE49-F238E27FC236}">
                <a16:creationId xmlns:a16="http://schemas.microsoft.com/office/drawing/2014/main" id="{B7138056-4811-B3B4-0F2D-55F27AFF2D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88826" y="644860"/>
            <a:ext cx="309022" cy="260304"/>
          </a:xfrm>
          <a:prstGeom prst="rect">
            <a:avLst/>
          </a:prstGeom>
        </p:spPr>
      </p:pic>
      <p:pic>
        <p:nvPicPr>
          <p:cNvPr id="39" name="Imagen 33">
            <a:extLst>
              <a:ext uri="{FF2B5EF4-FFF2-40B4-BE49-F238E27FC236}">
                <a16:creationId xmlns:a16="http://schemas.microsoft.com/office/drawing/2014/main" id="{36EA9A9E-22A2-2831-18CB-393F19301B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115860" y="610871"/>
            <a:ext cx="330834" cy="330834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2BA3266D-5B16-B9BC-9C9A-82F632831140}"/>
              </a:ext>
            </a:extLst>
          </p:cNvPr>
          <p:cNvSpPr txBox="1"/>
          <p:nvPr/>
        </p:nvSpPr>
        <p:spPr>
          <a:xfrm>
            <a:off x="5743655" y="5577344"/>
            <a:ext cx="18287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Muelle centro Verde - Montería</a:t>
            </a:r>
            <a:endParaRPr lang="es-CO" sz="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29322616-A273-95C3-C49F-5708AF0635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6810781"/>
              </p:ext>
            </p:extLst>
          </p:nvPr>
        </p:nvGraphicFramePr>
        <p:xfrm>
          <a:off x="7865641" y="1929929"/>
          <a:ext cx="3974967" cy="809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6" name="Gráfico 5" descr="Tug boat con relleno sólido">
            <a:extLst>
              <a:ext uri="{FF2B5EF4-FFF2-40B4-BE49-F238E27FC236}">
                <a16:creationId xmlns:a16="http://schemas.microsoft.com/office/drawing/2014/main" id="{9DF329DC-075D-7B0F-A026-CAEC2DDC28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890361" y="1994454"/>
            <a:ext cx="261612" cy="261612"/>
          </a:xfrm>
          <a:prstGeom prst="rect">
            <a:avLst/>
          </a:prstGeom>
        </p:spPr>
      </p:pic>
      <p:pic>
        <p:nvPicPr>
          <p:cNvPr id="7" name="Gráfico 6" descr="Freight con relleno sólido">
            <a:extLst>
              <a:ext uri="{FF2B5EF4-FFF2-40B4-BE49-F238E27FC236}">
                <a16:creationId xmlns:a16="http://schemas.microsoft.com/office/drawing/2014/main" id="{BD22038C-34AB-323C-DFC7-44813FC6E80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15675" y="1858455"/>
            <a:ext cx="369903" cy="369903"/>
          </a:xfrm>
          <a:prstGeom prst="rect">
            <a:avLst/>
          </a:prstGeom>
        </p:spPr>
      </p:pic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117E9AF1-D720-F1B8-2CB3-8CC7251976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37064"/>
              </p:ext>
            </p:extLst>
          </p:nvPr>
        </p:nvGraphicFramePr>
        <p:xfrm>
          <a:off x="7865640" y="3713627"/>
          <a:ext cx="3974967" cy="212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6701DF39-1828-44EE-9804-590A9764FE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4390809"/>
              </p:ext>
            </p:extLst>
          </p:nvPr>
        </p:nvGraphicFramePr>
        <p:xfrm>
          <a:off x="390880" y="1816362"/>
          <a:ext cx="4221852" cy="217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98F11FF3-C67E-40A8-9359-DB2188F966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4367342"/>
              </p:ext>
            </p:extLst>
          </p:nvPr>
        </p:nvGraphicFramePr>
        <p:xfrm>
          <a:off x="105758" y="3715540"/>
          <a:ext cx="4572000" cy="2733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  <p:extLst>
      <p:ext uri="{BB962C8B-B14F-4D97-AF65-F5344CB8AC3E}">
        <p14:creationId xmlns:p14="http://schemas.microsoft.com/office/powerpoint/2010/main" val="320123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73032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5305</TotalTime>
  <Words>205</Words>
  <Application>Microsoft Office PowerPoint</Application>
  <PresentationFormat>Panorámica</PresentationFormat>
  <Paragraphs>61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Poppins</vt:lpstr>
      <vt:lpstr>Poppins Medium</vt:lpstr>
      <vt:lpstr>Verdana</vt:lpstr>
      <vt:lpstr>Tema de Office</vt:lpstr>
      <vt:lpstr>Seguimiento a Indicadores</vt:lpstr>
      <vt:lpstr>Presentación de PowerPoint</vt:lpstr>
      <vt:lpstr>Vías primarias no concesionadas mejoradas</vt:lpstr>
      <vt:lpstr>Vías regionales y caminos ancestrales intervenidas</vt:lpstr>
      <vt:lpstr>Instalaciones portuarias fluviales intervenidas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RICO LoPEZ JOAN STEVEN</dc:creator>
  <cp:lastModifiedBy>Adriana Varela Montenegro</cp:lastModifiedBy>
  <cp:revision>3</cp:revision>
  <dcterms:created xsi:type="dcterms:W3CDTF">2025-02-25T13:55:16Z</dcterms:created>
  <dcterms:modified xsi:type="dcterms:W3CDTF">2025-06-04T19:37:52Z</dcterms:modified>
</cp:coreProperties>
</file>