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7" r:id="rId2"/>
    <p:sldId id="259" r:id="rId3"/>
    <p:sldId id="265" r:id="rId4"/>
    <p:sldId id="270" r:id="rId5"/>
    <p:sldId id="272" r:id="rId6"/>
    <p:sldId id="268" r:id="rId7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555555"/>
    <a:srgbClr val="404040"/>
    <a:srgbClr val="4A4A4A"/>
    <a:srgbClr val="FF931E"/>
    <a:srgbClr val="FCBC14"/>
    <a:srgbClr val="075B5B"/>
    <a:srgbClr val="C9F3EB"/>
    <a:srgbClr val="0B9DA4"/>
    <a:srgbClr val="DFF7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638F7DF-0153-C720-0CC9-A3FF280E1D5C}" v="584" dt="2025-05-08T20:56:57.328"/>
    <p1510:client id="{DEC08855-C5DB-45E4-92ED-C3EAFB61797D}" v="158" dt="2025-05-09T20:47:46.6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71"/>
    <p:restoredTop sz="94634"/>
  </p:normalViewPr>
  <p:slideViewPr>
    <p:cSldViewPr snapToGrid="0" showGuides="1">
      <p:cViewPr varScale="1">
        <p:scale>
          <a:sx n="104" d="100"/>
          <a:sy n="104" d="100"/>
        </p:scale>
        <p:origin x="128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riana Varela Montenegro" userId="S::avarelam@invias.gov.co::f9da6ce1-3440-48f0-bed2-f9e49cb1e8ce" providerId="AD" clId="Web-{D638F7DF-0153-C720-0CC9-A3FF280E1D5C}"/>
    <pc:docChg chg="addSld delSld modSld sldOrd">
      <pc:chgData name="Adriana Varela Montenegro" userId="S::avarelam@invias.gov.co::f9da6ce1-3440-48f0-bed2-f9e49cb1e8ce" providerId="AD" clId="Web-{D638F7DF-0153-C720-0CC9-A3FF280E1D5C}" dt="2025-05-08T20:56:55.375" v="495" actId="20577"/>
      <pc:docMkLst>
        <pc:docMk/>
      </pc:docMkLst>
      <pc:sldChg chg="del">
        <pc:chgData name="Adriana Varela Montenegro" userId="S::avarelam@invias.gov.co::f9da6ce1-3440-48f0-bed2-f9e49cb1e8ce" providerId="AD" clId="Web-{D638F7DF-0153-C720-0CC9-A3FF280E1D5C}" dt="2025-05-08T20:12:13.356" v="36"/>
        <pc:sldMkLst>
          <pc:docMk/>
          <pc:sldMk cId="1348258759" sldId="260"/>
        </pc:sldMkLst>
      </pc:sldChg>
      <pc:sldChg chg="addSp delSp modSp ord">
        <pc:chgData name="Adriana Varela Montenegro" userId="S::avarelam@invias.gov.co::f9da6ce1-3440-48f0-bed2-f9e49cb1e8ce" providerId="AD" clId="Web-{D638F7DF-0153-C720-0CC9-A3FF280E1D5C}" dt="2025-05-08T20:56:55.375" v="495" actId="20577"/>
        <pc:sldMkLst>
          <pc:docMk/>
          <pc:sldMk cId="1647516897" sldId="262"/>
        </pc:sldMkLst>
        <pc:spChg chg="mod">
          <ac:chgData name="Adriana Varela Montenegro" userId="S::avarelam@invias.gov.co::f9da6ce1-3440-48f0-bed2-f9e49cb1e8ce" providerId="AD" clId="Web-{D638F7DF-0153-C720-0CC9-A3FF280E1D5C}" dt="2025-05-08T20:52:46.572" v="357" actId="20577"/>
          <ac:spMkLst>
            <pc:docMk/>
            <pc:sldMk cId="1647516897" sldId="262"/>
            <ac:spMk id="3" creationId="{F8F55447-F942-E1E2-AD87-1A7032BE0E2D}"/>
          </ac:spMkLst>
        </pc:spChg>
        <pc:spChg chg="mod">
          <ac:chgData name="Adriana Varela Montenegro" userId="S::avarelam@invias.gov.co::f9da6ce1-3440-48f0-bed2-f9e49cb1e8ce" providerId="AD" clId="Web-{D638F7DF-0153-C720-0CC9-A3FF280E1D5C}" dt="2025-05-08T20:54:20.261" v="414" actId="20577"/>
          <ac:spMkLst>
            <pc:docMk/>
            <pc:sldMk cId="1647516897" sldId="262"/>
            <ac:spMk id="5" creationId="{5E58C138-2A7A-3362-57EE-990BC95A68AC}"/>
          </ac:spMkLst>
        </pc:spChg>
        <pc:spChg chg="mod">
          <ac:chgData name="Adriana Varela Montenegro" userId="S::avarelam@invias.gov.co::f9da6ce1-3440-48f0-bed2-f9e49cb1e8ce" providerId="AD" clId="Web-{D638F7DF-0153-C720-0CC9-A3FF280E1D5C}" dt="2025-05-08T20:56:55.375" v="495" actId="20577"/>
          <ac:spMkLst>
            <pc:docMk/>
            <pc:sldMk cId="1647516897" sldId="262"/>
            <ac:spMk id="6" creationId="{3CCC7529-19B8-44CD-094D-A707575CA7F9}"/>
          </ac:spMkLst>
        </pc:spChg>
        <pc:spChg chg="del">
          <ac:chgData name="Adriana Varela Montenegro" userId="S::avarelam@invias.gov.co::f9da6ce1-3440-48f0-bed2-f9e49cb1e8ce" providerId="AD" clId="Web-{D638F7DF-0153-C720-0CC9-A3FF280E1D5C}" dt="2025-05-08T20:52:33.899" v="345"/>
          <ac:spMkLst>
            <pc:docMk/>
            <pc:sldMk cId="1647516897" sldId="262"/>
            <ac:spMk id="7" creationId="{9409D2D0-DE5C-1C0D-169F-FC058262F869}"/>
          </ac:spMkLst>
        </pc:spChg>
        <pc:spChg chg="del">
          <ac:chgData name="Adriana Varela Montenegro" userId="S::avarelam@invias.gov.co::f9da6ce1-3440-48f0-bed2-f9e49cb1e8ce" providerId="AD" clId="Web-{D638F7DF-0153-C720-0CC9-A3FF280E1D5C}" dt="2025-05-08T20:52:33.899" v="344"/>
          <ac:spMkLst>
            <pc:docMk/>
            <pc:sldMk cId="1647516897" sldId="262"/>
            <ac:spMk id="8" creationId="{F45115CA-758F-58A5-9A8F-ACF86F98D2DA}"/>
          </ac:spMkLst>
        </pc:spChg>
        <pc:spChg chg="add mod">
          <ac:chgData name="Adriana Varela Montenegro" userId="S::avarelam@invias.gov.co::f9da6ce1-3440-48f0-bed2-f9e49cb1e8ce" providerId="AD" clId="Web-{D638F7DF-0153-C720-0CC9-A3FF280E1D5C}" dt="2025-05-08T20:56:26.327" v="491" actId="20577"/>
          <ac:spMkLst>
            <pc:docMk/>
            <pc:sldMk cId="1647516897" sldId="262"/>
            <ac:spMk id="9" creationId="{A7783FB6-9FB5-D557-9928-2BD24F631E38}"/>
          </ac:spMkLst>
        </pc:spChg>
      </pc:sldChg>
      <pc:sldChg chg="addSp delSp modSp">
        <pc:chgData name="Adriana Varela Montenegro" userId="S::avarelam@invias.gov.co::f9da6ce1-3440-48f0-bed2-f9e49cb1e8ce" providerId="AD" clId="Web-{D638F7DF-0153-C720-0CC9-A3FF280E1D5C}" dt="2025-05-08T20:13:31.093" v="44" actId="1076"/>
        <pc:sldMkLst>
          <pc:docMk/>
          <pc:sldMk cId="3025621368" sldId="265"/>
        </pc:sldMkLst>
        <pc:picChg chg="add mod">
          <ac:chgData name="Adriana Varela Montenegro" userId="S::avarelam@invias.gov.co::f9da6ce1-3440-48f0-bed2-f9e49cb1e8ce" providerId="AD" clId="Web-{D638F7DF-0153-C720-0CC9-A3FF280E1D5C}" dt="2025-05-08T20:13:31.093" v="44" actId="1076"/>
          <ac:picMkLst>
            <pc:docMk/>
            <pc:sldMk cId="3025621368" sldId="265"/>
            <ac:picMk id="2" creationId="{BE511C55-078C-9AEC-EFD2-B30E74710999}"/>
          </ac:picMkLst>
        </pc:picChg>
        <pc:picChg chg="del mod">
          <ac:chgData name="Adriana Varela Montenegro" userId="S::avarelam@invias.gov.co::f9da6ce1-3440-48f0-bed2-f9e49cb1e8ce" providerId="AD" clId="Web-{D638F7DF-0153-C720-0CC9-A3FF280E1D5C}" dt="2025-05-08T20:13:17.701" v="41"/>
          <ac:picMkLst>
            <pc:docMk/>
            <pc:sldMk cId="3025621368" sldId="265"/>
            <ac:picMk id="23" creationId="{1751803F-C83D-63F6-5C42-A495D660460C}"/>
          </ac:picMkLst>
        </pc:picChg>
      </pc:sldChg>
      <pc:sldChg chg="modSp">
        <pc:chgData name="Adriana Varela Montenegro" userId="S::avarelam@invias.gov.co::f9da6ce1-3440-48f0-bed2-f9e49cb1e8ce" providerId="AD" clId="Web-{D638F7DF-0153-C720-0CC9-A3FF280E1D5C}" dt="2025-05-08T20:35:43.656" v="264" actId="1076"/>
        <pc:sldMkLst>
          <pc:docMk/>
          <pc:sldMk cId="2396718307" sldId="267"/>
        </pc:sldMkLst>
        <pc:picChg chg="mod">
          <ac:chgData name="Adriana Varela Montenegro" userId="S::avarelam@invias.gov.co::f9da6ce1-3440-48f0-bed2-f9e49cb1e8ce" providerId="AD" clId="Web-{D638F7DF-0153-C720-0CC9-A3FF280E1D5C}" dt="2025-05-08T20:35:43.656" v="264" actId="1076"/>
          <ac:picMkLst>
            <pc:docMk/>
            <pc:sldMk cId="2396718307" sldId="267"/>
            <ac:picMk id="37" creationId="{612E1324-5F8B-1010-04ED-B3EB0B1F689B}"/>
          </ac:picMkLst>
        </pc:picChg>
      </pc:sldChg>
      <pc:sldChg chg="addSp delSp modSp">
        <pc:chgData name="Adriana Varela Montenegro" userId="S::avarelam@invias.gov.co::f9da6ce1-3440-48f0-bed2-f9e49cb1e8ce" providerId="AD" clId="Web-{D638F7DF-0153-C720-0CC9-A3FF280E1D5C}" dt="2025-05-08T20:50:09.521" v="340" actId="1076"/>
        <pc:sldMkLst>
          <pc:docMk/>
          <pc:sldMk cId="3253493879" sldId="270"/>
        </pc:sldMkLst>
        <pc:spChg chg="add mod">
          <ac:chgData name="Adriana Varela Montenegro" userId="S::avarelam@invias.gov.co::f9da6ce1-3440-48f0-bed2-f9e49cb1e8ce" providerId="AD" clId="Web-{D638F7DF-0153-C720-0CC9-A3FF280E1D5C}" dt="2025-05-08T20:43:43.261" v="316" actId="1076"/>
          <ac:spMkLst>
            <pc:docMk/>
            <pc:sldMk cId="3253493879" sldId="270"/>
            <ac:spMk id="4" creationId="{6B57CBE9-F32C-DC90-DCA5-EE91FED5D6BA}"/>
          </ac:spMkLst>
        </pc:spChg>
        <pc:spChg chg="add mod">
          <ac:chgData name="Adriana Varela Montenegro" userId="S::avarelam@invias.gov.co::f9da6ce1-3440-48f0-bed2-f9e49cb1e8ce" providerId="AD" clId="Web-{D638F7DF-0153-C720-0CC9-A3FF280E1D5C}" dt="2025-05-08T20:38:28.629" v="304" actId="1076"/>
          <ac:spMkLst>
            <pc:docMk/>
            <pc:sldMk cId="3253493879" sldId="270"/>
            <ac:spMk id="5" creationId="{C8A8FE44-FAC5-0A8E-B7E1-AFECFF8F8764}"/>
          </ac:spMkLst>
        </pc:spChg>
        <pc:spChg chg="add mod">
          <ac:chgData name="Adriana Varela Montenegro" userId="S::avarelam@invias.gov.co::f9da6ce1-3440-48f0-bed2-f9e49cb1e8ce" providerId="AD" clId="Web-{D638F7DF-0153-C720-0CC9-A3FF280E1D5C}" dt="2025-05-08T20:44:10.653" v="320" actId="1076"/>
          <ac:spMkLst>
            <pc:docMk/>
            <pc:sldMk cId="3253493879" sldId="270"/>
            <ac:spMk id="6" creationId="{09E119B7-F7AA-12AB-9A8D-A9F629A65578}"/>
          </ac:spMkLst>
        </pc:spChg>
        <pc:spChg chg="add mod">
          <ac:chgData name="Adriana Varela Montenegro" userId="S::avarelam@invias.gov.co::f9da6ce1-3440-48f0-bed2-f9e49cb1e8ce" providerId="AD" clId="Web-{D638F7DF-0153-C720-0CC9-A3FF280E1D5C}" dt="2025-05-08T20:38:21.316" v="301" actId="1076"/>
          <ac:spMkLst>
            <pc:docMk/>
            <pc:sldMk cId="3253493879" sldId="270"/>
            <ac:spMk id="7" creationId="{824DC919-E6E3-4685-2274-33F06B4B48DC}"/>
          </ac:spMkLst>
        </pc:spChg>
        <pc:spChg chg="add mod">
          <ac:chgData name="Adriana Varela Montenegro" userId="S::avarelam@invias.gov.co::f9da6ce1-3440-48f0-bed2-f9e49cb1e8ce" providerId="AD" clId="Web-{D638F7DF-0153-C720-0CC9-A3FF280E1D5C}" dt="2025-05-08T20:38:39.644" v="306" actId="20577"/>
          <ac:spMkLst>
            <pc:docMk/>
            <pc:sldMk cId="3253493879" sldId="270"/>
            <ac:spMk id="8" creationId="{A30095B6-36B0-CEBD-94E7-1FADC6333353}"/>
          </ac:spMkLst>
        </pc:spChg>
        <pc:spChg chg="del">
          <ac:chgData name="Adriana Varela Montenegro" userId="S::avarelam@invias.gov.co::f9da6ce1-3440-48f0-bed2-f9e49cb1e8ce" providerId="AD" clId="Web-{D638F7DF-0153-C720-0CC9-A3FF280E1D5C}" dt="2025-05-08T20:17:19.847" v="75"/>
          <ac:spMkLst>
            <pc:docMk/>
            <pc:sldMk cId="3253493879" sldId="270"/>
            <ac:spMk id="9" creationId="{BBAB6E7A-90A7-5285-F3E0-42804CC73800}"/>
          </ac:spMkLst>
        </pc:spChg>
        <pc:spChg chg="del mod">
          <ac:chgData name="Adriana Varela Montenegro" userId="S::avarelam@invias.gov.co::f9da6ce1-3440-48f0-bed2-f9e49cb1e8ce" providerId="AD" clId="Web-{D638F7DF-0153-C720-0CC9-A3FF280E1D5C}" dt="2025-05-08T20:24:34.577" v="209"/>
          <ac:spMkLst>
            <pc:docMk/>
            <pc:sldMk cId="3253493879" sldId="270"/>
            <ac:spMk id="10" creationId="{54E8AA33-CD48-F40A-1D8F-23C433ADBD03}"/>
          </ac:spMkLst>
        </pc:spChg>
        <pc:spChg chg="del mod">
          <ac:chgData name="Adriana Varela Montenegro" userId="S::avarelam@invias.gov.co::f9da6ce1-3440-48f0-bed2-f9e49cb1e8ce" providerId="AD" clId="Web-{D638F7DF-0153-C720-0CC9-A3FF280E1D5C}" dt="2025-05-08T20:29:21.521" v="241"/>
          <ac:spMkLst>
            <pc:docMk/>
            <pc:sldMk cId="3253493879" sldId="270"/>
            <ac:spMk id="11" creationId="{163ACE00-B54A-42F8-AB20-7DD2F1B5A295}"/>
          </ac:spMkLst>
        </pc:spChg>
        <pc:spChg chg="del mod">
          <ac:chgData name="Adriana Varela Montenegro" userId="S::avarelam@invias.gov.co::f9da6ce1-3440-48f0-bed2-f9e49cb1e8ce" providerId="AD" clId="Web-{D638F7DF-0153-C720-0CC9-A3FF280E1D5C}" dt="2025-05-08T20:34:41.654" v="252"/>
          <ac:spMkLst>
            <pc:docMk/>
            <pc:sldMk cId="3253493879" sldId="270"/>
            <ac:spMk id="13" creationId="{04D9B830-09A1-6C3F-97B7-9613C58298DD}"/>
          </ac:spMkLst>
        </pc:spChg>
        <pc:spChg chg="mod">
          <ac:chgData name="Adriana Varela Montenegro" userId="S::avarelam@invias.gov.co::f9da6ce1-3440-48f0-bed2-f9e49cb1e8ce" providerId="AD" clId="Web-{D638F7DF-0153-C720-0CC9-A3FF280E1D5C}" dt="2025-05-08T20:12:51.185" v="38" actId="14100"/>
          <ac:spMkLst>
            <pc:docMk/>
            <pc:sldMk cId="3253493879" sldId="270"/>
            <ac:spMk id="15" creationId="{5DD08261-7F2B-B1CC-F097-12A706D75B41}"/>
          </ac:spMkLst>
        </pc:spChg>
        <pc:spChg chg="add mod">
          <ac:chgData name="Adriana Varela Montenegro" userId="S::avarelam@invias.gov.co::f9da6ce1-3440-48f0-bed2-f9e49cb1e8ce" providerId="AD" clId="Web-{D638F7DF-0153-C720-0CC9-A3FF280E1D5C}" dt="2025-05-08T20:24:15.811" v="201" actId="1076"/>
          <ac:spMkLst>
            <pc:docMk/>
            <pc:sldMk cId="3253493879" sldId="270"/>
            <ac:spMk id="16" creationId="{7AE37444-112C-567C-2296-5EF3D5549E2A}"/>
          </ac:spMkLst>
        </pc:spChg>
        <pc:spChg chg="add del">
          <ac:chgData name="Adriana Varela Montenegro" userId="S::avarelam@invias.gov.co::f9da6ce1-3440-48f0-bed2-f9e49cb1e8ce" providerId="AD" clId="Web-{D638F7DF-0153-C720-0CC9-A3FF280E1D5C}" dt="2025-05-08T20:18:56.787" v="98"/>
          <ac:spMkLst>
            <pc:docMk/>
            <pc:sldMk cId="3253493879" sldId="270"/>
            <ac:spMk id="19" creationId="{D95DD491-9D2E-9A96-2A97-61046C81F6DE}"/>
          </ac:spMkLst>
        </pc:spChg>
        <pc:spChg chg="add del">
          <ac:chgData name="Adriana Varela Montenegro" userId="S::avarelam@invias.gov.co::f9da6ce1-3440-48f0-bed2-f9e49cb1e8ce" providerId="AD" clId="Web-{D638F7DF-0153-C720-0CC9-A3FF280E1D5C}" dt="2025-05-08T20:18:56.787" v="97"/>
          <ac:spMkLst>
            <pc:docMk/>
            <pc:sldMk cId="3253493879" sldId="270"/>
            <ac:spMk id="20" creationId="{ED9142AE-1B0B-492D-C81C-C10540795FFB}"/>
          </ac:spMkLst>
        </pc:spChg>
        <pc:spChg chg="del">
          <ac:chgData name="Adriana Varela Montenegro" userId="S::avarelam@invias.gov.co::f9da6ce1-3440-48f0-bed2-f9e49cb1e8ce" providerId="AD" clId="Web-{D638F7DF-0153-C720-0CC9-A3FF280E1D5C}" dt="2025-05-08T20:12:44.481" v="37"/>
          <ac:spMkLst>
            <pc:docMk/>
            <pc:sldMk cId="3253493879" sldId="270"/>
            <ac:spMk id="22" creationId="{3C52CE44-2C81-563E-D9B2-9F8A8686DA35}"/>
          </ac:spMkLst>
        </pc:spChg>
        <pc:spChg chg="add mod">
          <ac:chgData name="Adriana Varela Montenegro" userId="S::avarelam@invias.gov.co::f9da6ce1-3440-48f0-bed2-f9e49cb1e8ce" providerId="AD" clId="Web-{D638F7DF-0153-C720-0CC9-A3FF280E1D5C}" dt="2025-05-08T20:38:47.363" v="308" actId="20577"/>
          <ac:spMkLst>
            <pc:docMk/>
            <pc:sldMk cId="3253493879" sldId="270"/>
            <ac:spMk id="24" creationId="{28B153A6-B804-C06B-D86F-756B9C1A4078}"/>
          </ac:spMkLst>
        </pc:spChg>
        <pc:spChg chg="add mod">
          <ac:chgData name="Adriana Varela Montenegro" userId="S::avarelam@invias.gov.co::f9da6ce1-3440-48f0-bed2-f9e49cb1e8ce" providerId="AD" clId="Web-{D638F7DF-0153-C720-0CC9-A3FF280E1D5C}" dt="2025-05-08T20:24:15.951" v="204" actId="1076"/>
          <ac:spMkLst>
            <pc:docMk/>
            <pc:sldMk cId="3253493879" sldId="270"/>
            <ac:spMk id="25" creationId="{E4B98E11-46C3-12F7-4BFC-0BC70E1AA88F}"/>
          </ac:spMkLst>
        </pc:spChg>
        <pc:spChg chg="add mod">
          <ac:chgData name="Adriana Varela Montenegro" userId="S::avarelam@invias.gov.co::f9da6ce1-3440-48f0-bed2-f9e49cb1e8ce" providerId="AD" clId="Web-{D638F7DF-0153-C720-0CC9-A3FF280E1D5C}" dt="2025-05-08T20:43:51.730" v="317" actId="1076"/>
          <ac:spMkLst>
            <pc:docMk/>
            <pc:sldMk cId="3253493879" sldId="270"/>
            <ac:spMk id="26" creationId="{1F31E77F-0054-7384-45B5-3DB9FA06448B}"/>
          </ac:spMkLst>
        </pc:spChg>
        <pc:spChg chg="add mod">
          <ac:chgData name="Adriana Varela Montenegro" userId="S::avarelam@invias.gov.co::f9da6ce1-3440-48f0-bed2-f9e49cb1e8ce" providerId="AD" clId="Web-{D638F7DF-0153-C720-0CC9-A3FF280E1D5C}" dt="2025-05-08T20:43:51.777" v="318" actId="1076"/>
          <ac:spMkLst>
            <pc:docMk/>
            <pc:sldMk cId="3253493879" sldId="270"/>
            <ac:spMk id="27" creationId="{9899E620-632B-B840-2FDD-3B25CBA29053}"/>
          </ac:spMkLst>
        </pc:spChg>
        <pc:spChg chg="add mod">
          <ac:chgData name="Adriana Varela Montenegro" userId="S::avarelam@invias.gov.co::f9da6ce1-3440-48f0-bed2-f9e49cb1e8ce" providerId="AD" clId="Web-{D638F7DF-0153-C720-0CC9-A3FF280E1D5C}" dt="2025-05-08T20:38:52.333" v="309" actId="20577"/>
          <ac:spMkLst>
            <pc:docMk/>
            <pc:sldMk cId="3253493879" sldId="270"/>
            <ac:spMk id="28" creationId="{65628537-BA73-F053-EFDC-AB5FAB78ABAC}"/>
          </ac:spMkLst>
        </pc:spChg>
        <pc:spChg chg="add mod">
          <ac:chgData name="Adriana Varela Montenegro" userId="S::avarelam@invias.gov.co::f9da6ce1-3440-48f0-bed2-f9e49cb1e8ce" providerId="AD" clId="Web-{D638F7DF-0153-C720-0CC9-A3FF280E1D5C}" dt="2025-05-08T20:24:16.141" v="208" actId="1076"/>
          <ac:spMkLst>
            <pc:docMk/>
            <pc:sldMk cId="3253493879" sldId="270"/>
            <ac:spMk id="29" creationId="{3CAAA9B0-E644-C14C-9235-7BC682640603}"/>
          </ac:spMkLst>
        </pc:spChg>
        <pc:picChg chg="add del mod">
          <ac:chgData name="Adriana Varela Montenegro" userId="S::avarelam@invias.gov.co::f9da6ce1-3440-48f0-bed2-f9e49cb1e8ce" providerId="AD" clId="Web-{D638F7DF-0153-C720-0CC9-A3FF280E1D5C}" dt="2025-05-08T20:18:06.755" v="84"/>
          <ac:picMkLst>
            <pc:docMk/>
            <pc:sldMk cId="3253493879" sldId="270"/>
            <ac:picMk id="17" creationId="{667622FD-F61D-E208-5131-3B3DF64A24A7}"/>
          </ac:picMkLst>
        </pc:picChg>
        <pc:picChg chg="add mod">
          <ac:chgData name="Adriana Varela Montenegro" userId="S::avarelam@invias.gov.co::f9da6ce1-3440-48f0-bed2-f9e49cb1e8ce" providerId="AD" clId="Web-{D638F7DF-0153-C720-0CC9-A3FF280E1D5C}" dt="2025-05-08T20:50:09.521" v="340" actId="1076"/>
          <ac:picMkLst>
            <pc:docMk/>
            <pc:sldMk cId="3253493879" sldId="270"/>
            <ac:picMk id="18" creationId="{BD17A3C6-B079-F534-FAA0-4833C828E78E}"/>
          </ac:picMkLst>
        </pc:picChg>
        <pc:picChg chg="mod">
          <ac:chgData name="Adriana Varela Montenegro" userId="S::avarelam@invias.gov.co::f9da6ce1-3440-48f0-bed2-f9e49cb1e8ce" providerId="AD" clId="Web-{D638F7DF-0153-C720-0CC9-A3FF280E1D5C}" dt="2025-05-08T20:13:04.857" v="39" actId="1076"/>
          <ac:picMkLst>
            <pc:docMk/>
            <pc:sldMk cId="3253493879" sldId="270"/>
            <ac:picMk id="23" creationId="{1751803F-C83D-63F6-5C42-A495D660460C}"/>
          </ac:picMkLst>
        </pc:picChg>
        <pc:picChg chg="add del mod">
          <ac:chgData name="Adriana Varela Montenegro" userId="S::avarelam@invias.gov.co::f9da6ce1-3440-48f0-bed2-f9e49cb1e8ce" providerId="AD" clId="Web-{D638F7DF-0153-C720-0CC9-A3FF280E1D5C}" dt="2025-05-08T20:24:44.530" v="212"/>
          <ac:picMkLst>
            <pc:docMk/>
            <pc:sldMk cId="3253493879" sldId="270"/>
            <ac:picMk id="30" creationId="{64870A1C-C293-A9DC-AEED-4ECAFCE3FEA6}"/>
          </ac:picMkLst>
        </pc:picChg>
        <pc:picChg chg="add del mod">
          <ac:chgData name="Adriana Varela Montenegro" userId="S::avarelam@invias.gov.co::f9da6ce1-3440-48f0-bed2-f9e49cb1e8ce" providerId="AD" clId="Web-{D638F7DF-0153-C720-0CC9-A3FF280E1D5C}" dt="2025-05-08T20:36:22.625" v="271"/>
          <ac:picMkLst>
            <pc:docMk/>
            <pc:sldMk cId="3253493879" sldId="270"/>
            <ac:picMk id="31" creationId="{BD6FC437-7D06-9FCC-02D3-8471D7529EF2}"/>
          </ac:picMkLst>
        </pc:picChg>
        <pc:picChg chg="add del mod">
          <ac:chgData name="Adriana Varela Montenegro" userId="S::avarelam@invias.gov.co::f9da6ce1-3440-48f0-bed2-f9e49cb1e8ce" providerId="AD" clId="Web-{D638F7DF-0153-C720-0CC9-A3FF280E1D5C}" dt="2025-05-08T20:35:50.484" v="265"/>
          <ac:picMkLst>
            <pc:docMk/>
            <pc:sldMk cId="3253493879" sldId="270"/>
            <ac:picMk id="34" creationId="{8E03B60E-76E3-077E-B809-B717560BDB3B}"/>
          </ac:picMkLst>
        </pc:picChg>
        <pc:picChg chg="add del mod">
          <ac:chgData name="Adriana Varela Montenegro" userId="S::avarelam@invias.gov.co::f9da6ce1-3440-48f0-bed2-f9e49cb1e8ce" providerId="AD" clId="Web-{D638F7DF-0153-C720-0CC9-A3FF280E1D5C}" dt="2025-05-08T20:33:08.230" v="244"/>
          <ac:picMkLst>
            <pc:docMk/>
            <pc:sldMk cId="3253493879" sldId="270"/>
            <ac:picMk id="37" creationId="{C2AB0A7A-4E30-506A-00B5-20164130A8DA}"/>
          </ac:picMkLst>
        </pc:picChg>
        <pc:picChg chg="add del mod">
          <ac:chgData name="Adriana Varela Montenegro" userId="S::avarelam@invias.gov.co::f9da6ce1-3440-48f0-bed2-f9e49cb1e8ce" providerId="AD" clId="Web-{D638F7DF-0153-C720-0CC9-A3FF280E1D5C}" dt="2025-05-08T20:34:43.014" v="253"/>
          <ac:picMkLst>
            <pc:docMk/>
            <pc:sldMk cId="3253493879" sldId="270"/>
            <ac:picMk id="39" creationId="{FADBC676-EA3C-58FB-660D-945BE2A25CDE}"/>
          </ac:picMkLst>
        </pc:picChg>
        <pc:picChg chg="add mod">
          <ac:chgData name="Adriana Varela Montenegro" userId="S::avarelam@invias.gov.co::f9da6ce1-3440-48f0-bed2-f9e49cb1e8ce" providerId="AD" clId="Web-{D638F7DF-0153-C720-0CC9-A3FF280E1D5C}" dt="2025-05-08T20:38:21.347" v="302" actId="1076"/>
          <ac:picMkLst>
            <pc:docMk/>
            <pc:sldMk cId="3253493879" sldId="270"/>
            <ac:picMk id="41" creationId="{995F7244-7590-FB28-A306-1F4C640BDC6C}"/>
          </ac:picMkLst>
        </pc:picChg>
        <pc:picChg chg="add mod">
          <ac:chgData name="Adriana Varela Montenegro" userId="S::avarelam@invias.gov.co::f9da6ce1-3440-48f0-bed2-f9e49cb1e8ce" providerId="AD" clId="Web-{D638F7DF-0153-C720-0CC9-A3FF280E1D5C}" dt="2025-05-08T20:44:14.621" v="321" actId="1076"/>
          <ac:picMkLst>
            <pc:docMk/>
            <pc:sldMk cId="3253493879" sldId="270"/>
            <ac:picMk id="43" creationId="{85EFDAE2-DD4E-5C58-5548-C89559A67463}"/>
          </ac:picMkLst>
        </pc:picChg>
        <pc:picChg chg="add mod">
          <ac:chgData name="Adriana Varela Montenegro" userId="S::avarelam@invias.gov.co::f9da6ce1-3440-48f0-bed2-f9e49cb1e8ce" providerId="AD" clId="Web-{D638F7DF-0153-C720-0CC9-A3FF280E1D5C}" dt="2025-05-08T20:38:28.660" v="305" actId="1076"/>
          <ac:picMkLst>
            <pc:docMk/>
            <pc:sldMk cId="3253493879" sldId="270"/>
            <ac:picMk id="45" creationId="{36081FE0-2282-C7AF-2D14-8E954023BA56}"/>
          </ac:picMkLst>
        </pc:picChg>
      </pc:sldChg>
      <pc:sldChg chg="add ord replId">
        <pc:chgData name="Adriana Varela Montenegro" userId="S::avarelam@invias.gov.co::f9da6ce1-3440-48f0-bed2-f9e49cb1e8ce" providerId="AD" clId="Web-{D638F7DF-0153-C720-0CC9-A3FF280E1D5C}" dt="2025-05-08T20:51:08.897" v="342"/>
        <pc:sldMkLst>
          <pc:docMk/>
          <pc:sldMk cId="2169332502" sldId="271"/>
        </pc:sldMkLst>
      </pc:sldChg>
    </pc:docChg>
  </pc:docChgLst>
  <pc:docChgLst>
    <pc:chgData name="Adriana Varela Montenegro" userId="f9da6ce1-3440-48f0-bed2-f9e49cb1e8ce" providerId="ADAL" clId="{DEC08855-C5DB-45E4-92ED-C3EAFB61797D}"/>
    <pc:docChg chg="undo redo custSel addSld delSld modSld sldOrd modMainMaster">
      <pc:chgData name="Adriana Varela Montenegro" userId="f9da6ce1-3440-48f0-bed2-f9e49cb1e8ce" providerId="ADAL" clId="{DEC08855-C5DB-45E4-92ED-C3EAFB61797D}" dt="2025-05-09T20:47:46.606" v="1507" actId="207"/>
      <pc:docMkLst>
        <pc:docMk/>
      </pc:docMkLst>
      <pc:sldChg chg="modSp mod">
        <pc:chgData name="Adriana Varela Montenegro" userId="f9da6ce1-3440-48f0-bed2-f9e49cb1e8ce" providerId="ADAL" clId="{DEC08855-C5DB-45E4-92ED-C3EAFB61797D}" dt="2025-05-09T16:11:41.938" v="1323" actId="20577"/>
        <pc:sldMkLst>
          <pc:docMk/>
          <pc:sldMk cId="3975256945" sldId="257"/>
        </pc:sldMkLst>
        <pc:spChg chg="mod">
          <ac:chgData name="Adriana Varela Montenegro" userId="f9da6ce1-3440-48f0-bed2-f9e49cb1e8ce" providerId="ADAL" clId="{DEC08855-C5DB-45E4-92ED-C3EAFB61797D}" dt="2025-05-09T16:11:41.938" v="1323" actId="20577"/>
          <ac:spMkLst>
            <pc:docMk/>
            <pc:sldMk cId="3975256945" sldId="257"/>
            <ac:spMk id="2" creationId="{D7F57A43-67E8-7D15-24F3-C5445DA9E6C4}"/>
          </ac:spMkLst>
        </pc:spChg>
        <pc:spChg chg="mod">
          <ac:chgData name="Adriana Varela Montenegro" userId="f9da6ce1-3440-48f0-bed2-f9e49cb1e8ce" providerId="ADAL" clId="{DEC08855-C5DB-45E4-92ED-C3EAFB61797D}" dt="2025-05-07T20:33:36.392" v="147" actId="5793"/>
          <ac:spMkLst>
            <pc:docMk/>
            <pc:sldMk cId="3975256945" sldId="257"/>
            <ac:spMk id="3" creationId="{E9D153E4-F963-426B-4D58-3620B0E2D84F}"/>
          </ac:spMkLst>
        </pc:spChg>
      </pc:sldChg>
      <pc:sldChg chg="del">
        <pc:chgData name="Adriana Varela Montenegro" userId="f9da6ce1-3440-48f0-bed2-f9e49cb1e8ce" providerId="ADAL" clId="{DEC08855-C5DB-45E4-92ED-C3EAFB61797D}" dt="2025-05-07T20:41:52.149" v="206" actId="47"/>
        <pc:sldMkLst>
          <pc:docMk/>
          <pc:sldMk cId="1475190117" sldId="258"/>
        </pc:sldMkLst>
      </pc:sldChg>
      <pc:sldChg chg="addSp delSp modSp mod addAnim delAnim modAnim">
        <pc:chgData name="Adriana Varela Montenegro" userId="f9da6ce1-3440-48f0-bed2-f9e49cb1e8ce" providerId="ADAL" clId="{DEC08855-C5DB-45E4-92ED-C3EAFB61797D}" dt="2025-05-09T16:17:05.025" v="1375" actId="20577"/>
        <pc:sldMkLst>
          <pc:docMk/>
          <pc:sldMk cId="3620367648" sldId="259"/>
        </pc:sldMkLst>
        <pc:spChg chg="del mod">
          <ac:chgData name="Adriana Varela Montenegro" userId="f9da6ce1-3440-48f0-bed2-f9e49cb1e8ce" providerId="ADAL" clId="{DEC08855-C5DB-45E4-92ED-C3EAFB61797D}" dt="2025-05-09T16:11:19.869" v="1305" actId="478"/>
          <ac:spMkLst>
            <pc:docMk/>
            <pc:sldMk cId="3620367648" sldId="259"/>
            <ac:spMk id="2" creationId="{1F402DAD-04A1-9A54-6AAA-17FFFA74E699}"/>
          </ac:spMkLst>
        </pc:spChg>
        <pc:spChg chg="add del">
          <ac:chgData name="Adriana Varela Montenegro" userId="f9da6ce1-3440-48f0-bed2-f9e49cb1e8ce" providerId="ADAL" clId="{DEC08855-C5DB-45E4-92ED-C3EAFB61797D}" dt="2025-05-07T20:41:38.908" v="204"/>
          <ac:spMkLst>
            <pc:docMk/>
            <pc:sldMk cId="3620367648" sldId="259"/>
            <ac:spMk id="3" creationId="{BB9A7F9B-CD51-6C06-F92A-952BA0D9C6E0}"/>
          </ac:spMkLst>
        </pc:spChg>
        <pc:spChg chg="add del mod">
          <ac:chgData name="Adriana Varela Montenegro" userId="f9da6ce1-3440-48f0-bed2-f9e49cb1e8ce" providerId="ADAL" clId="{DEC08855-C5DB-45E4-92ED-C3EAFB61797D}" dt="2025-05-07T20:41:34.721" v="198" actId="478"/>
          <ac:spMkLst>
            <pc:docMk/>
            <pc:sldMk cId="3620367648" sldId="259"/>
            <ac:spMk id="7" creationId="{11D30AF5-48CF-F23F-1856-A4224FE8F4E7}"/>
          </ac:spMkLst>
        </pc:spChg>
        <pc:spChg chg="add del mod">
          <ac:chgData name="Adriana Varela Montenegro" userId="f9da6ce1-3440-48f0-bed2-f9e49cb1e8ce" providerId="ADAL" clId="{DEC08855-C5DB-45E4-92ED-C3EAFB61797D}" dt="2025-05-09T16:11:21.098" v="1306" actId="478"/>
          <ac:spMkLst>
            <pc:docMk/>
            <pc:sldMk cId="3620367648" sldId="259"/>
            <ac:spMk id="10" creationId="{99F1C4A3-1A1B-FDC0-52C4-D8943A3CF72D}"/>
          </ac:spMkLst>
        </pc:spChg>
        <pc:spChg chg="add del mod">
          <ac:chgData name="Adriana Varela Montenegro" userId="f9da6ce1-3440-48f0-bed2-f9e49cb1e8ce" providerId="ADAL" clId="{DEC08855-C5DB-45E4-92ED-C3EAFB61797D}" dt="2025-05-09T16:15:16.355" v="1337"/>
          <ac:spMkLst>
            <pc:docMk/>
            <pc:sldMk cId="3620367648" sldId="259"/>
            <ac:spMk id="18" creationId="{45E1CD4A-D89D-2EAE-7B3F-C8375CECE8BE}"/>
          </ac:spMkLst>
        </pc:spChg>
        <pc:spChg chg="add del mod">
          <ac:chgData name="Adriana Varela Montenegro" userId="f9da6ce1-3440-48f0-bed2-f9e49cb1e8ce" providerId="ADAL" clId="{DEC08855-C5DB-45E4-92ED-C3EAFB61797D}" dt="2025-05-09T16:15:48.332" v="1340"/>
          <ac:spMkLst>
            <pc:docMk/>
            <pc:sldMk cId="3620367648" sldId="259"/>
            <ac:spMk id="21" creationId="{A9E9128A-75B0-7634-883F-967752ECEE52}"/>
          </ac:spMkLst>
        </pc:spChg>
        <pc:spChg chg="add mod">
          <ac:chgData name="Adriana Varela Montenegro" userId="f9da6ce1-3440-48f0-bed2-f9e49cb1e8ce" providerId="ADAL" clId="{DEC08855-C5DB-45E4-92ED-C3EAFB61797D}" dt="2025-05-09T16:17:05.025" v="1375" actId="20577"/>
          <ac:spMkLst>
            <pc:docMk/>
            <pc:sldMk cId="3620367648" sldId="259"/>
            <ac:spMk id="24" creationId="{3939D353-1B41-496C-9F18-5BBDF720183F}"/>
          </ac:spMkLst>
        </pc:spChg>
        <pc:picChg chg="add del mod">
          <ac:chgData name="Adriana Varela Montenegro" userId="f9da6ce1-3440-48f0-bed2-f9e49cb1e8ce" providerId="ADAL" clId="{DEC08855-C5DB-45E4-92ED-C3EAFB61797D}" dt="2025-05-07T20:41:37.800" v="203"/>
          <ac:picMkLst>
            <pc:docMk/>
            <pc:sldMk cId="3620367648" sldId="259"/>
            <ac:picMk id="4" creationId="{74F0CFE4-7D3B-DD6A-60C5-7B5CAD6A5C11}"/>
          </ac:picMkLst>
        </pc:picChg>
        <pc:picChg chg="add del mod">
          <ac:chgData name="Adriana Varela Montenegro" userId="f9da6ce1-3440-48f0-bed2-f9e49cb1e8ce" providerId="ADAL" clId="{DEC08855-C5DB-45E4-92ED-C3EAFB61797D}" dt="2025-05-07T20:41:35.342" v="199"/>
          <ac:picMkLst>
            <pc:docMk/>
            <pc:sldMk cId="3620367648" sldId="259"/>
            <ac:picMk id="5" creationId="{9F1F1937-BD67-3400-9B16-1404B578E328}"/>
          </ac:picMkLst>
        </pc:picChg>
        <pc:picChg chg="add del mod">
          <ac:chgData name="Adriana Varela Montenegro" userId="f9da6ce1-3440-48f0-bed2-f9e49cb1e8ce" providerId="ADAL" clId="{DEC08855-C5DB-45E4-92ED-C3EAFB61797D}" dt="2025-05-09T16:15:12.596" v="1336" actId="478"/>
          <ac:picMkLst>
            <pc:docMk/>
            <pc:sldMk cId="3620367648" sldId="259"/>
            <ac:picMk id="8" creationId="{5B17C907-EB01-7038-E96E-FCF7E2F03B62}"/>
          </ac:picMkLst>
        </pc:picChg>
        <pc:picChg chg="add del mod">
          <ac:chgData name="Adriana Varela Montenegro" userId="f9da6ce1-3440-48f0-bed2-f9e49cb1e8ce" providerId="ADAL" clId="{DEC08855-C5DB-45E4-92ED-C3EAFB61797D}" dt="2025-05-09T16:13:18.673" v="1327" actId="478"/>
          <ac:picMkLst>
            <pc:docMk/>
            <pc:sldMk cId="3620367648" sldId="259"/>
            <ac:picMk id="12" creationId="{3AFC39CB-E836-0D8B-118B-D75376DAC1F0}"/>
          </ac:picMkLst>
        </pc:picChg>
        <pc:picChg chg="add del mod">
          <ac:chgData name="Adriana Varela Montenegro" userId="f9da6ce1-3440-48f0-bed2-f9e49cb1e8ce" providerId="ADAL" clId="{DEC08855-C5DB-45E4-92ED-C3EAFB61797D}" dt="2025-05-09T16:14:48.609" v="1331" actId="478"/>
          <ac:picMkLst>
            <pc:docMk/>
            <pc:sldMk cId="3620367648" sldId="259"/>
            <ac:picMk id="14" creationId="{1F7CDB46-38A4-0D1A-EEAB-015509045DCC}"/>
          </ac:picMkLst>
        </pc:picChg>
        <pc:picChg chg="add del mod">
          <ac:chgData name="Adriana Varela Montenegro" userId="f9da6ce1-3440-48f0-bed2-f9e49cb1e8ce" providerId="ADAL" clId="{DEC08855-C5DB-45E4-92ED-C3EAFB61797D}" dt="2025-05-09T16:15:19.980" v="1338" actId="478"/>
          <ac:picMkLst>
            <pc:docMk/>
            <pc:sldMk cId="3620367648" sldId="259"/>
            <ac:picMk id="16" creationId="{D1A35F4D-79D8-1B27-A128-5849782E3089}"/>
          </ac:picMkLst>
        </pc:picChg>
        <pc:picChg chg="add del mod">
          <ac:chgData name="Adriana Varela Montenegro" userId="f9da6ce1-3440-48f0-bed2-f9e49cb1e8ce" providerId="ADAL" clId="{DEC08855-C5DB-45E4-92ED-C3EAFB61797D}" dt="2025-05-09T16:15:46.564" v="1339" actId="478"/>
          <ac:picMkLst>
            <pc:docMk/>
            <pc:sldMk cId="3620367648" sldId="259"/>
            <ac:picMk id="19" creationId="{2432BA9C-345C-67B6-7B13-32BD00ADF646}"/>
          </ac:picMkLst>
        </pc:picChg>
        <pc:picChg chg="add mod">
          <ac:chgData name="Adriana Varela Montenegro" userId="f9da6ce1-3440-48f0-bed2-f9e49cb1e8ce" providerId="ADAL" clId="{DEC08855-C5DB-45E4-92ED-C3EAFB61797D}" dt="2025-05-09T16:15:50.543" v="1342" actId="962"/>
          <ac:picMkLst>
            <pc:docMk/>
            <pc:sldMk cId="3620367648" sldId="259"/>
            <ac:picMk id="23" creationId="{05DAAD36-E45C-D503-22E3-A285F8D96B38}"/>
          </ac:picMkLst>
        </pc:picChg>
      </pc:sldChg>
      <pc:sldChg chg="modSp del mod">
        <pc:chgData name="Adriana Varela Montenegro" userId="f9da6ce1-3440-48f0-bed2-f9e49cb1e8ce" providerId="ADAL" clId="{DEC08855-C5DB-45E4-92ED-C3EAFB61797D}" dt="2025-05-09T16:07:27.463" v="1302" actId="47"/>
        <pc:sldMkLst>
          <pc:docMk/>
          <pc:sldMk cId="3952147061" sldId="261"/>
        </pc:sldMkLst>
        <pc:spChg chg="mod">
          <ac:chgData name="Adriana Varela Montenegro" userId="f9da6ce1-3440-48f0-bed2-f9e49cb1e8ce" providerId="ADAL" clId="{DEC08855-C5DB-45E4-92ED-C3EAFB61797D}" dt="2025-05-07T21:23:59.016" v="812" actId="207"/>
          <ac:spMkLst>
            <pc:docMk/>
            <pc:sldMk cId="3952147061" sldId="261"/>
            <ac:spMk id="5" creationId="{B6BF5A20-36B8-A8D3-4496-ED0AFF9B92F7}"/>
          </ac:spMkLst>
        </pc:spChg>
        <pc:spChg chg="mod">
          <ac:chgData name="Adriana Varela Montenegro" userId="f9da6ce1-3440-48f0-bed2-f9e49cb1e8ce" providerId="ADAL" clId="{DEC08855-C5DB-45E4-92ED-C3EAFB61797D}" dt="2025-05-07T21:24:16.851" v="813" actId="207"/>
          <ac:spMkLst>
            <pc:docMk/>
            <pc:sldMk cId="3952147061" sldId="261"/>
            <ac:spMk id="9" creationId="{CBF97BD8-3874-4627-B847-1275DB659269}"/>
          </ac:spMkLst>
        </pc:spChg>
        <pc:spChg chg="mod">
          <ac:chgData name="Adriana Varela Montenegro" userId="f9da6ce1-3440-48f0-bed2-f9e49cb1e8ce" providerId="ADAL" clId="{DEC08855-C5DB-45E4-92ED-C3EAFB61797D}" dt="2025-05-07T20:41:59.571" v="207" actId="1076"/>
          <ac:spMkLst>
            <pc:docMk/>
            <pc:sldMk cId="3952147061" sldId="261"/>
            <ac:spMk id="11" creationId="{6821ED58-1911-6101-18BA-25ACC3DC3355}"/>
          </ac:spMkLst>
        </pc:spChg>
      </pc:sldChg>
      <pc:sldChg chg="addSp delSp modSp del mod delAnim modAnim">
        <pc:chgData name="Adriana Varela Montenegro" userId="f9da6ce1-3440-48f0-bed2-f9e49cb1e8ce" providerId="ADAL" clId="{DEC08855-C5DB-45E4-92ED-C3EAFB61797D}" dt="2025-05-09T16:07:27.463" v="1302" actId="47"/>
        <pc:sldMkLst>
          <pc:docMk/>
          <pc:sldMk cId="1647516897" sldId="262"/>
        </pc:sldMkLst>
        <pc:spChg chg="del mod">
          <ac:chgData name="Adriana Varela Montenegro" userId="f9da6ce1-3440-48f0-bed2-f9e49cb1e8ce" providerId="ADAL" clId="{DEC08855-C5DB-45E4-92ED-C3EAFB61797D}" dt="2025-05-09T14:45:27.091" v="827" actId="478"/>
          <ac:spMkLst>
            <pc:docMk/>
            <pc:sldMk cId="1647516897" sldId="262"/>
            <ac:spMk id="2" creationId="{61EA30B2-A259-81B2-42A3-36F5C8740E46}"/>
          </ac:spMkLst>
        </pc:spChg>
        <pc:spChg chg="mod">
          <ac:chgData name="Adriana Varela Montenegro" userId="f9da6ce1-3440-48f0-bed2-f9e49cb1e8ce" providerId="ADAL" clId="{DEC08855-C5DB-45E4-92ED-C3EAFB61797D}" dt="2025-05-09T14:46:42.806" v="871" actId="404"/>
          <ac:spMkLst>
            <pc:docMk/>
            <pc:sldMk cId="1647516897" sldId="262"/>
            <ac:spMk id="3" creationId="{F8F55447-F942-E1E2-AD87-1A7032BE0E2D}"/>
          </ac:spMkLst>
        </pc:spChg>
        <pc:spChg chg="del">
          <ac:chgData name="Adriana Varela Montenegro" userId="f9da6ce1-3440-48f0-bed2-f9e49cb1e8ce" providerId="ADAL" clId="{DEC08855-C5DB-45E4-92ED-C3EAFB61797D}" dt="2025-05-07T20:47:14.931" v="283" actId="478"/>
          <ac:spMkLst>
            <pc:docMk/>
            <pc:sldMk cId="1647516897" sldId="262"/>
            <ac:spMk id="4" creationId="{253A1F7A-608F-E222-C81A-21BD23896E20}"/>
          </ac:spMkLst>
        </pc:spChg>
        <pc:spChg chg="mod">
          <ac:chgData name="Adriana Varela Montenegro" userId="f9da6ce1-3440-48f0-bed2-f9e49cb1e8ce" providerId="ADAL" clId="{DEC08855-C5DB-45E4-92ED-C3EAFB61797D}" dt="2025-05-09T14:48:32.750" v="960" actId="27636"/>
          <ac:spMkLst>
            <pc:docMk/>
            <pc:sldMk cId="1647516897" sldId="262"/>
            <ac:spMk id="5" creationId="{5E58C138-2A7A-3362-57EE-990BC95A68AC}"/>
          </ac:spMkLst>
        </pc:spChg>
        <pc:spChg chg="mod">
          <ac:chgData name="Adriana Varela Montenegro" userId="f9da6ce1-3440-48f0-bed2-f9e49cb1e8ce" providerId="ADAL" clId="{DEC08855-C5DB-45E4-92ED-C3EAFB61797D}" dt="2025-05-09T14:54:38.849" v="1179" actId="108"/>
          <ac:spMkLst>
            <pc:docMk/>
            <pc:sldMk cId="1647516897" sldId="262"/>
            <ac:spMk id="6" creationId="{3CCC7529-19B8-44CD-094D-A707575CA7F9}"/>
          </ac:spMkLst>
        </pc:spChg>
        <pc:spChg chg="del">
          <ac:chgData name="Adriana Varela Montenegro" userId="f9da6ce1-3440-48f0-bed2-f9e49cb1e8ce" providerId="ADAL" clId="{DEC08855-C5DB-45E4-92ED-C3EAFB61797D}" dt="2025-05-07T20:46:11.557" v="272"/>
          <ac:spMkLst>
            <pc:docMk/>
            <pc:sldMk cId="1647516897" sldId="262"/>
            <ac:spMk id="9" creationId="{1F075ED8-EF53-11BC-DEF1-87645235FBAA}"/>
          </ac:spMkLst>
        </pc:spChg>
        <pc:spChg chg="mod">
          <ac:chgData name="Adriana Varela Montenegro" userId="f9da6ce1-3440-48f0-bed2-f9e49cb1e8ce" providerId="ADAL" clId="{DEC08855-C5DB-45E4-92ED-C3EAFB61797D}" dt="2025-05-09T14:47:45.884" v="898" actId="6549"/>
          <ac:spMkLst>
            <pc:docMk/>
            <pc:sldMk cId="1647516897" sldId="262"/>
            <ac:spMk id="9" creationId="{A7783FB6-9FB5-D557-9928-2BD24F631E38}"/>
          </ac:spMkLst>
        </pc:spChg>
        <pc:spChg chg="add del mod">
          <ac:chgData name="Adriana Varela Montenegro" userId="f9da6ce1-3440-48f0-bed2-f9e49cb1e8ce" providerId="ADAL" clId="{DEC08855-C5DB-45E4-92ED-C3EAFB61797D}" dt="2025-05-09T14:44:41.648" v="823" actId="931"/>
          <ac:spMkLst>
            <pc:docMk/>
            <pc:sldMk cId="1647516897" sldId="262"/>
            <ac:spMk id="13" creationId="{827C571F-A65D-61DF-D890-093D1BAF049B}"/>
          </ac:spMkLst>
        </pc:spChg>
        <pc:spChg chg="add mod">
          <ac:chgData name="Adriana Varela Montenegro" userId="f9da6ce1-3440-48f0-bed2-f9e49cb1e8ce" providerId="ADAL" clId="{DEC08855-C5DB-45E4-92ED-C3EAFB61797D}" dt="2025-05-09T14:45:51.208" v="835" actId="20577"/>
          <ac:spMkLst>
            <pc:docMk/>
            <pc:sldMk cId="1647516897" sldId="262"/>
            <ac:spMk id="17" creationId="{0542A1C8-5076-B25D-0DEB-09FE674DF2AF}"/>
          </ac:spMkLst>
        </pc:spChg>
        <pc:spChg chg="add del mod">
          <ac:chgData name="Adriana Varela Montenegro" userId="f9da6ce1-3440-48f0-bed2-f9e49cb1e8ce" providerId="ADAL" clId="{DEC08855-C5DB-45E4-92ED-C3EAFB61797D}" dt="2025-05-09T14:45:40.703" v="830" actId="478"/>
          <ac:spMkLst>
            <pc:docMk/>
            <pc:sldMk cId="1647516897" sldId="262"/>
            <ac:spMk id="18" creationId="{32D35253-AB33-EA88-3984-55E0739305AE}"/>
          </ac:spMkLst>
        </pc:spChg>
        <pc:spChg chg="add mod">
          <ac:chgData name="Adriana Varela Montenegro" userId="f9da6ce1-3440-48f0-bed2-f9e49cb1e8ce" providerId="ADAL" clId="{DEC08855-C5DB-45E4-92ED-C3EAFB61797D}" dt="2025-05-09T14:55:14.358" v="1182" actId="108"/>
          <ac:spMkLst>
            <pc:docMk/>
            <pc:sldMk cId="1647516897" sldId="262"/>
            <ac:spMk id="19" creationId="{378122D0-2FE2-4C59-42D7-F6104E28DEDD}"/>
          </ac:spMkLst>
        </pc:spChg>
        <pc:picChg chg="add del mod">
          <ac:chgData name="Adriana Varela Montenegro" userId="f9da6ce1-3440-48f0-bed2-f9e49cb1e8ce" providerId="ADAL" clId="{DEC08855-C5DB-45E4-92ED-C3EAFB61797D}" dt="2025-05-07T20:46:10.293" v="271" actId="478"/>
          <ac:picMkLst>
            <pc:docMk/>
            <pc:sldMk cId="1647516897" sldId="262"/>
            <ac:picMk id="10" creationId="{E9FF54BE-07AD-3DA1-A8EB-494AD5D0B268}"/>
          </ac:picMkLst>
        </pc:picChg>
        <pc:picChg chg="add del mod">
          <ac:chgData name="Adriana Varela Montenegro" userId="f9da6ce1-3440-48f0-bed2-f9e49cb1e8ce" providerId="ADAL" clId="{DEC08855-C5DB-45E4-92ED-C3EAFB61797D}" dt="2025-05-09T14:44:32.883" v="822" actId="478"/>
          <ac:picMkLst>
            <pc:docMk/>
            <pc:sldMk cId="1647516897" sldId="262"/>
            <ac:picMk id="11" creationId="{CEA3C9D4-99CB-45BF-4F1D-CD8DF5E319B2}"/>
          </ac:picMkLst>
        </pc:picChg>
        <pc:picChg chg="add mod">
          <ac:chgData name="Adriana Varela Montenegro" userId="f9da6ce1-3440-48f0-bed2-f9e49cb1e8ce" providerId="ADAL" clId="{DEC08855-C5DB-45E4-92ED-C3EAFB61797D}" dt="2025-05-09T14:47:38.108" v="897" actId="1076"/>
          <ac:picMkLst>
            <pc:docMk/>
            <pc:sldMk cId="1647516897" sldId="262"/>
            <ac:picMk id="15" creationId="{2CBC1089-74C7-7B63-3CA2-6437625B85AB}"/>
          </ac:picMkLst>
        </pc:picChg>
      </pc:sldChg>
      <pc:sldChg chg="modSp del mod">
        <pc:chgData name="Adriana Varela Montenegro" userId="f9da6ce1-3440-48f0-bed2-f9e49cb1e8ce" providerId="ADAL" clId="{DEC08855-C5DB-45E4-92ED-C3EAFB61797D}" dt="2025-05-09T16:07:27.463" v="1302" actId="47"/>
        <pc:sldMkLst>
          <pc:docMk/>
          <pc:sldMk cId="2677644512" sldId="264"/>
        </pc:sldMkLst>
        <pc:spChg chg="mod">
          <ac:chgData name="Adriana Varela Montenegro" userId="f9da6ce1-3440-48f0-bed2-f9e49cb1e8ce" providerId="ADAL" clId="{DEC08855-C5DB-45E4-92ED-C3EAFB61797D}" dt="2025-05-07T20:56:26.037" v="526" actId="207"/>
          <ac:spMkLst>
            <pc:docMk/>
            <pc:sldMk cId="2677644512" sldId="264"/>
            <ac:spMk id="7" creationId="{46664C22-145F-75BD-8939-0C3BBC3EE005}"/>
          </ac:spMkLst>
        </pc:spChg>
      </pc:sldChg>
      <pc:sldChg chg="addSp delSp modSp mod ord delAnim modAnim">
        <pc:chgData name="Adriana Varela Montenegro" userId="f9da6ce1-3440-48f0-bed2-f9e49cb1e8ce" providerId="ADAL" clId="{DEC08855-C5DB-45E4-92ED-C3EAFB61797D}" dt="2025-05-09T16:26:00.848" v="1417" actId="1076"/>
        <pc:sldMkLst>
          <pc:docMk/>
          <pc:sldMk cId="3025621368" sldId="265"/>
        </pc:sldMkLst>
        <pc:spChg chg="del">
          <ac:chgData name="Adriana Varela Montenegro" userId="f9da6ce1-3440-48f0-bed2-f9e49cb1e8ce" providerId="ADAL" clId="{DEC08855-C5DB-45E4-92ED-C3EAFB61797D}" dt="2025-05-07T20:47:41.002" v="286" actId="478"/>
          <ac:spMkLst>
            <pc:docMk/>
            <pc:sldMk cId="3025621368" sldId="265"/>
            <ac:spMk id="7" creationId="{059849B7-5563-768D-A383-A20F5EAF94E7}"/>
          </ac:spMkLst>
        </pc:spChg>
        <pc:spChg chg="del">
          <ac:chgData name="Adriana Varela Montenegro" userId="f9da6ce1-3440-48f0-bed2-f9e49cb1e8ce" providerId="ADAL" clId="{DEC08855-C5DB-45E4-92ED-C3EAFB61797D}" dt="2025-05-07T20:49:17.003" v="305" actId="478"/>
          <ac:spMkLst>
            <pc:docMk/>
            <pc:sldMk cId="3025621368" sldId="265"/>
            <ac:spMk id="9" creationId="{6A1060BC-A501-677E-660B-FE52639F4DF1}"/>
          </ac:spMkLst>
        </pc:spChg>
        <pc:spChg chg="add del mod">
          <ac:chgData name="Adriana Varela Montenegro" userId="f9da6ce1-3440-48f0-bed2-f9e49cb1e8ce" providerId="ADAL" clId="{DEC08855-C5DB-45E4-92ED-C3EAFB61797D}" dt="2025-05-07T20:44:50.942" v="256"/>
          <ac:spMkLst>
            <pc:docMk/>
            <pc:sldMk cId="3025621368" sldId="265"/>
            <ac:spMk id="11" creationId="{3DF40D36-1CAE-3104-5978-76B22A4FE66F}"/>
          </ac:spMkLst>
        </pc:spChg>
        <pc:spChg chg="mod">
          <ac:chgData name="Adriana Varela Montenegro" userId="f9da6ce1-3440-48f0-bed2-f9e49cb1e8ce" providerId="ADAL" clId="{DEC08855-C5DB-45E4-92ED-C3EAFB61797D}" dt="2025-05-07T20:59:17.694" v="556" actId="27636"/>
          <ac:spMkLst>
            <pc:docMk/>
            <pc:sldMk cId="3025621368" sldId="265"/>
            <ac:spMk id="12" creationId="{3BDC0859-9352-7C55-5851-4B56D31C4A76}"/>
          </ac:spMkLst>
        </pc:spChg>
        <pc:spChg chg="del">
          <ac:chgData name="Adriana Varela Montenegro" userId="f9da6ce1-3440-48f0-bed2-f9e49cb1e8ce" providerId="ADAL" clId="{DEC08855-C5DB-45E4-92ED-C3EAFB61797D}" dt="2025-05-07T20:47:46.635" v="288" actId="478"/>
          <ac:spMkLst>
            <pc:docMk/>
            <pc:sldMk cId="3025621368" sldId="265"/>
            <ac:spMk id="13" creationId="{9BE31E2D-9F54-5FA6-750D-FC1A45F9FA55}"/>
          </ac:spMkLst>
        </pc:spChg>
        <pc:spChg chg="del">
          <ac:chgData name="Adriana Varela Montenegro" userId="f9da6ce1-3440-48f0-bed2-f9e49cb1e8ce" providerId="ADAL" clId="{DEC08855-C5DB-45E4-92ED-C3EAFB61797D}" dt="2025-05-07T20:43:13.605" v="217"/>
          <ac:spMkLst>
            <pc:docMk/>
            <pc:sldMk cId="3025621368" sldId="265"/>
            <ac:spMk id="14" creationId="{9B7C6932-15EC-CFAA-B5A7-E8C88453DE36}"/>
          </ac:spMkLst>
        </pc:spChg>
        <pc:spChg chg="del">
          <ac:chgData name="Adriana Varela Montenegro" userId="f9da6ce1-3440-48f0-bed2-f9e49cb1e8ce" providerId="ADAL" clId="{DEC08855-C5DB-45E4-92ED-C3EAFB61797D}" dt="2025-05-07T20:44:38.669" v="253"/>
          <ac:spMkLst>
            <pc:docMk/>
            <pc:sldMk cId="3025621368" sldId="265"/>
            <ac:spMk id="15" creationId="{B4D18CEB-6918-D955-D37D-0F28F0E5009E}"/>
          </ac:spMkLst>
        </pc:spChg>
        <pc:spChg chg="del">
          <ac:chgData name="Adriana Varela Montenegro" userId="f9da6ce1-3440-48f0-bed2-f9e49cb1e8ce" providerId="ADAL" clId="{DEC08855-C5DB-45E4-92ED-C3EAFB61797D}" dt="2025-05-07T20:49:33.307" v="308" actId="478"/>
          <ac:spMkLst>
            <pc:docMk/>
            <pc:sldMk cId="3025621368" sldId="265"/>
            <ac:spMk id="16" creationId="{06AAE848-63D9-5E06-1C7B-2D739770513E}"/>
          </ac:spMkLst>
        </pc:spChg>
        <pc:spChg chg="mod">
          <ac:chgData name="Adriana Varela Montenegro" userId="f9da6ce1-3440-48f0-bed2-f9e49cb1e8ce" providerId="ADAL" clId="{DEC08855-C5DB-45E4-92ED-C3EAFB61797D}" dt="2025-05-07T20:59:30.412" v="559" actId="1076"/>
          <ac:spMkLst>
            <pc:docMk/>
            <pc:sldMk cId="3025621368" sldId="265"/>
            <ac:spMk id="17" creationId="{3B04D089-1F88-433B-5CBA-0B9137CAE8D9}"/>
          </ac:spMkLst>
        </pc:spChg>
        <pc:spChg chg="add mod">
          <ac:chgData name="Adriana Varela Montenegro" userId="f9da6ce1-3440-48f0-bed2-f9e49cb1e8ce" providerId="ADAL" clId="{DEC08855-C5DB-45E4-92ED-C3EAFB61797D}" dt="2025-05-07T20:59:04.778" v="553" actId="113"/>
          <ac:spMkLst>
            <pc:docMk/>
            <pc:sldMk cId="3025621368" sldId="265"/>
            <ac:spMk id="21" creationId="{88C99FBD-9311-9F6F-B383-BD4814684CEF}"/>
          </ac:spMkLst>
        </pc:spChg>
        <pc:spChg chg="add del mod">
          <ac:chgData name="Adriana Varela Montenegro" userId="f9da6ce1-3440-48f0-bed2-f9e49cb1e8ce" providerId="ADAL" clId="{DEC08855-C5DB-45E4-92ED-C3EAFB61797D}" dt="2025-05-07T20:48:03.739" v="291" actId="478"/>
          <ac:spMkLst>
            <pc:docMk/>
            <pc:sldMk cId="3025621368" sldId="265"/>
            <ac:spMk id="22" creationId="{19BA7042-34EC-8A4E-DD3A-02C47EFD1C26}"/>
          </ac:spMkLst>
        </pc:spChg>
        <pc:spChg chg="add del mod">
          <ac:chgData name="Adriana Varela Montenegro" userId="f9da6ce1-3440-48f0-bed2-f9e49cb1e8ce" providerId="ADAL" clId="{DEC08855-C5DB-45E4-92ED-C3EAFB61797D}" dt="2025-05-07T20:48:43.075" v="299" actId="478"/>
          <ac:spMkLst>
            <pc:docMk/>
            <pc:sldMk cId="3025621368" sldId="265"/>
            <ac:spMk id="26" creationId="{818F779C-EDC7-DC1D-181F-AE8FC931E138}"/>
          </ac:spMkLst>
        </pc:spChg>
        <pc:spChg chg="add del mod">
          <ac:chgData name="Adriana Varela Montenegro" userId="f9da6ce1-3440-48f0-bed2-f9e49cb1e8ce" providerId="ADAL" clId="{DEC08855-C5DB-45E4-92ED-C3EAFB61797D}" dt="2025-05-07T20:49:43.370" v="311" actId="478"/>
          <ac:spMkLst>
            <pc:docMk/>
            <pc:sldMk cId="3025621368" sldId="265"/>
            <ac:spMk id="28" creationId="{22AC04D1-D80B-3232-A849-AD0B9E3D1CC0}"/>
          </ac:spMkLst>
        </pc:spChg>
        <pc:spChg chg="add del mod">
          <ac:chgData name="Adriana Varela Montenegro" userId="f9da6ce1-3440-48f0-bed2-f9e49cb1e8ce" providerId="ADAL" clId="{DEC08855-C5DB-45E4-92ED-C3EAFB61797D}" dt="2025-05-07T20:57:00.106" v="533" actId="478"/>
          <ac:spMkLst>
            <pc:docMk/>
            <pc:sldMk cId="3025621368" sldId="265"/>
            <ac:spMk id="30" creationId="{E41DB6DA-D19F-5826-2D60-A5C7355FD36D}"/>
          </ac:spMkLst>
        </pc:spChg>
        <pc:spChg chg="add mod">
          <ac:chgData name="Adriana Varela Montenegro" userId="f9da6ce1-3440-48f0-bed2-f9e49cb1e8ce" providerId="ADAL" clId="{DEC08855-C5DB-45E4-92ED-C3EAFB61797D}" dt="2025-05-07T20:54:40.009" v="426" actId="1076"/>
          <ac:spMkLst>
            <pc:docMk/>
            <pc:sldMk cId="3025621368" sldId="265"/>
            <ac:spMk id="32" creationId="{A588EDFA-E744-E4D6-2623-91C242D44FBD}"/>
          </ac:spMkLst>
        </pc:spChg>
        <pc:spChg chg="add mod">
          <ac:chgData name="Adriana Varela Montenegro" userId="f9da6ce1-3440-48f0-bed2-f9e49cb1e8ce" providerId="ADAL" clId="{DEC08855-C5DB-45E4-92ED-C3EAFB61797D}" dt="2025-05-07T20:54:23.142" v="423" actId="1076"/>
          <ac:spMkLst>
            <pc:docMk/>
            <pc:sldMk cId="3025621368" sldId="265"/>
            <ac:spMk id="34" creationId="{1C6D04C4-3EE7-7E87-4B15-D49A90E2E888}"/>
          </ac:spMkLst>
        </pc:spChg>
        <pc:spChg chg="add mod">
          <ac:chgData name="Adriana Varela Montenegro" userId="f9da6ce1-3440-48f0-bed2-f9e49cb1e8ce" providerId="ADAL" clId="{DEC08855-C5DB-45E4-92ED-C3EAFB61797D}" dt="2025-05-07T20:54:47.097" v="428" actId="1076"/>
          <ac:spMkLst>
            <pc:docMk/>
            <pc:sldMk cId="3025621368" sldId="265"/>
            <ac:spMk id="36" creationId="{AE61A8C8-5B18-245F-260C-E8C13AD7D837}"/>
          </ac:spMkLst>
        </pc:spChg>
        <pc:spChg chg="add mod">
          <ac:chgData name="Adriana Varela Montenegro" userId="f9da6ce1-3440-48f0-bed2-f9e49cb1e8ce" providerId="ADAL" clId="{DEC08855-C5DB-45E4-92ED-C3EAFB61797D}" dt="2025-05-07T20:54:55.978" v="429" actId="1076"/>
          <ac:spMkLst>
            <pc:docMk/>
            <pc:sldMk cId="3025621368" sldId="265"/>
            <ac:spMk id="37" creationId="{267C839E-B9F9-754C-3E92-0DD364BCE904}"/>
          </ac:spMkLst>
        </pc:spChg>
        <pc:spChg chg="add mod">
          <ac:chgData name="Adriana Varela Montenegro" userId="f9da6ce1-3440-48f0-bed2-f9e49cb1e8ce" providerId="ADAL" clId="{DEC08855-C5DB-45E4-92ED-C3EAFB61797D}" dt="2025-05-07T20:59:08.803" v="554" actId="113"/>
          <ac:spMkLst>
            <pc:docMk/>
            <pc:sldMk cId="3025621368" sldId="265"/>
            <ac:spMk id="38" creationId="{30C910D2-394D-7EB6-E249-4A0BF98E37ED}"/>
          </ac:spMkLst>
        </pc:spChg>
        <pc:spChg chg="add del mod">
          <ac:chgData name="Adriana Varela Montenegro" userId="f9da6ce1-3440-48f0-bed2-f9e49cb1e8ce" providerId="ADAL" clId="{DEC08855-C5DB-45E4-92ED-C3EAFB61797D}" dt="2025-05-09T16:17:22.437" v="1376"/>
          <ac:spMkLst>
            <pc:docMk/>
            <pc:sldMk cId="3025621368" sldId="265"/>
            <ac:spMk id="40" creationId="{A447D1C7-292F-BA19-BE09-4B7AE1928C9C}"/>
          </ac:spMkLst>
        </pc:spChg>
        <pc:spChg chg="add del mod">
          <ac:chgData name="Adriana Varela Montenegro" userId="f9da6ce1-3440-48f0-bed2-f9e49cb1e8ce" providerId="ADAL" clId="{DEC08855-C5DB-45E4-92ED-C3EAFB61797D}" dt="2025-05-09T16:19:56.990" v="1383" actId="478"/>
          <ac:spMkLst>
            <pc:docMk/>
            <pc:sldMk cId="3025621368" sldId="265"/>
            <ac:spMk id="44" creationId="{9EE6AFFE-7B0C-8C44-540B-46DB2EA61140}"/>
          </ac:spMkLst>
        </pc:spChg>
        <pc:spChg chg="add del mod">
          <ac:chgData name="Adriana Varela Montenegro" userId="f9da6ce1-3440-48f0-bed2-f9e49cb1e8ce" providerId="ADAL" clId="{DEC08855-C5DB-45E4-92ED-C3EAFB61797D}" dt="2025-05-09T16:21:53.528" v="1401" actId="478"/>
          <ac:spMkLst>
            <pc:docMk/>
            <pc:sldMk cId="3025621368" sldId="265"/>
            <ac:spMk id="50" creationId="{E222D6D1-9BF1-5003-1740-932F3D0D9A9A}"/>
          </ac:spMkLst>
        </pc:spChg>
        <pc:spChg chg="add del mod">
          <ac:chgData name="Adriana Varela Montenegro" userId="f9da6ce1-3440-48f0-bed2-f9e49cb1e8ce" providerId="ADAL" clId="{DEC08855-C5DB-45E4-92ED-C3EAFB61797D}" dt="2025-05-09T16:21:50.559" v="1396" actId="478"/>
          <ac:spMkLst>
            <pc:docMk/>
            <pc:sldMk cId="3025621368" sldId="265"/>
            <ac:spMk id="53" creationId="{0F65D375-7224-C3DB-CF9D-087212045E02}"/>
          </ac:spMkLst>
        </pc:spChg>
        <pc:spChg chg="add mod">
          <ac:chgData name="Adriana Varela Montenegro" userId="f9da6ce1-3440-48f0-bed2-f9e49cb1e8ce" providerId="ADAL" clId="{DEC08855-C5DB-45E4-92ED-C3EAFB61797D}" dt="2025-05-09T16:26:00.848" v="1417" actId="1076"/>
          <ac:spMkLst>
            <pc:docMk/>
            <pc:sldMk cId="3025621368" sldId="265"/>
            <ac:spMk id="56" creationId="{E74FEEA6-3CE6-3CB6-8916-ABCEABC6EBAE}"/>
          </ac:spMkLst>
        </pc:spChg>
        <pc:graphicFrameChg chg="add mod">
          <ac:chgData name="Adriana Varela Montenegro" userId="f9da6ce1-3440-48f0-bed2-f9e49cb1e8ce" providerId="ADAL" clId="{DEC08855-C5DB-45E4-92ED-C3EAFB61797D}" dt="2025-05-07T20:55:12.712" v="451" actId="1037"/>
          <ac:graphicFrameMkLst>
            <pc:docMk/>
            <pc:sldMk cId="3025621368" sldId="265"/>
            <ac:graphicFrameMk id="20" creationId="{4F0A71FF-22B1-BD01-3A2A-880AE32B13D8}"/>
          </ac:graphicFrameMkLst>
        </pc:graphicFrameChg>
        <pc:graphicFrameChg chg="add mod">
          <ac:chgData name="Adriana Varela Montenegro" userId="f9da6ce1-3440-48f0-bed2-f9e49cb1e8ce" providerId="ADAL" clId="{DEC08855-C5DB-45E4-92ED-C3EAFB61797D}" dt="2025-05-07T20:58:18.447" v="547"/>
          <ac:graphicFrameMkLst>
            <pc:docMk/>
            <pc:sldMk cId="3025621368" sldId="265"/>
            <ac:graphicFrameMk id="24" creationId="{066055A6-2FD8-CC32-9910-2FF82E743B45}"/>
          </ac:graphicFrameMkLst>
        </pc:graphicFrameChg>
        <pc:graphicFrameChg chg="add mod">
          <ac:chgData name="Adriana Varela Montenegro" userId="f9da6ce1-3440-48f0-bed2-f9e49cb1e8ce" providerId="ADAL" clId="{DEC08855-C5DB-45E4-92ED-C3EAFB61797D}" dt="2025-05-07T20:55:55.187" v="524" actId="207"/>
          <ac:graphicFrameMkLst>
            <pc:docMk/>
            <pc:sldMk cId="3025621368" sldId="265"/>
            <ac:graphicFrameMk id="27" creationId="{7CE21DC3-22B8-1DFA-CBC9-618B073BF11E}"/>
          </ac:graphicFrameMkLst>
        </pc:graphicFrameChg>
        <pc:graphicFrameChg chg="add mod">
          <ac:chgData name="Adriana Varela Montenegro" userId="f9da6ce1-3440-48f0-bed2-f9e49cb1e8ce" providerId="ADAL" clId="{DEC08855-C5DB-45E4-92ED-C3EAFB61797D}" dt="2025-05-07T20:58:28.805" v="550" actId="207"/>
          <ac:graphicFrameMkLst>
            <pc:docMk/>
            <pc:sldMk cId="3025621368" sldId="265"/>
            <ac:graphicFrameMk id="31" creationId="{678EFD6A-DC71-D8A1-07B9-56F0EC8B848B}"/>
          </ac:graphicFrameMkLst>
        </pc:graphicFrameChg>
        <pc:picChg chg="add del mod">
          <ac:chgData name="Adriana Varela Montenegro" userId="f9da6ce1-3440-48f0-bed2-f9e49cb1e8ce" providerId="ADAL" clId="{DEC08855-C5DB-45E4-92ED-C3EAFB61797D}" dt="2025-05-07T20:43:08.150" v="216" actId="478"/>
          <ac:picMkLst>
            <pc:docMk/>
            <pc:sldMk cId="3025621368" sldId="265"/>
            <ac:picMk id="2" creationId="{1F23A3FA-6BE5-689A-9D0C-DE13F203B4EE}"/>
          </ac:picMkLst>
        </pc:picChg>
        <pc:picChg chg="add del mod">
          <ac:chgData name="Adriana Varela Montenegro" userId="f9da6ce1-3440-48f0-bed2-f9e49cb1e8ce" providerId="ADAL" clId="{DEC08855-C5DB-45E4-92ED-C3EAFB61797D}" dt="2025-05-07T20:44:43.230" v="255" actId="478"/>
          <ac:picMkLst>
            <pc:docMk/>
            <pc:sldMk cId="3025621368" sldId="265"/>
            <ac:picMk id="3" creationId="{E63E4D74-3365-5C73-EDC7-E62789C2828A}"/>
          </ac:picMkLst>
        </pc:picChg>
        <pc:picChg chg="add del mod">
          <ac:chgData name="Adriana Varela Montenegro" userId="f9da6ce1-3440-48f0-bed2-f9e49cb1e8ce" providerId="ADAL" clId="{DEC08855-C5DB-45E4-92ED-C3EAFB61797D}" dt="2025-05-07T20:44:41.637" v="254" actId="478"/>
          <ac:picMkLst>
            <pc:docMk/>
            <pc:sldMk cId="3025621368" sldId="265"/>
            <ac:picMk id="4" creationId="{2C7C169E-3EBA-904A-2B32-630C9E755A41}"/>
          </ac:picMkLst>
        </pc:picChg>
        <pc:picChg chg="add del mod">
          <ac:chgData name="Adriana Varela Montenegro" userId="f9da6ce1-3440-48f0-bed2-f9e49cb1e8ce" providerId="ADAL" clId="{DEC08855-C5DB-45E4-92ED-C3EAFB61797D}" dt="2025-05-09T16:16:45.829" v="1373" actId="478"/>
          <ac:picMkLst>
            <pc:docMk/>
            <pc:sldMk cId="3025621368" sldId="265"/>
            <ac:picMk id="5" creationId="{F6420D34-7110-24AD-6B4B-C72B48024CFC}"/>
          </ac:picMkLst>
        </pc:picChg>
        <pc:picChg chg="del">
          <ac:chgData name="Adriana Varela Montenegro" userId="f9da6ce1-3440-48f0-bed2-f9e49cb1e8ce" providerId="ADAL" clId="{DEC08855-C5DB-45E4-92ED-C3EAFB61797D}" dt="2025-05-07T20:49:08.898" v="304" actId="478"/>
          <ac:picMkLst>
            <pc:docMk/>
            <pc:sldMk cId="3025621368" sldId="265"/>
            <ac:picMk id="8" creationId="{BCF787F3-5490-509B-0C45-40DCF7338872}"/>
          </ac:picMkLst>
        </pc:picChg>
        <pc:picChg chg="del">
          <ac:chgData name="Adriana Varela Montenegro" userId="f9da6ce1-3440-48f0-bed2-f9e49cb1e8ce" providerId="ADAL" clId="{DEC08855-C5DB-45E4-92ED-C3EAFB61797D}" dt="2025-05-07T20:49:18.394" v="306" actId="478"/>
          <ac:picMkLst>
            <pc:docMk/>
            <pc:sldMk cId="3025621368" sldId="265"/>
            <ac:picMk id="10" creationId="{160DAAEC-4AF3-11A3-EB93-B5623408A311}"/>
          </ac:picMkLst>
        </pc:picChg>
        <pc:picChg chg="add del mod">
          <ac:chgData name="Adriana Varela Montenegro" userId="f9da6ce1-3440-48f0-bed2-f9e49cb1e8ce" providerId="ADAL" clId="{DEC08855-C5DB-45E4-92ED-C3EAFB61797D}" dt="2025-05-07T20:48:33.581" v="298" actId="478"/>
          <ac:picMkLst>
            <pc:docMk/>
            <pc:sldMk cId="3025621368" sldId="265"/>
            <ac:picMk id="18" creationId="{851A70BA-0DE0-0435-B4FF-60FEF6BEF7EB}"/>
          </ac:picMkLst>
        </pc:picChg>
        <pc:picChg chg="add del mod">
          <ac:chgData name="Adriana Varela Montenegro" userId="f9da6ce1-3440-48f0-bed2-f9e49cb1e8ce" providerId="ADAL" clId="{DEC08855-C5DB-45E4-92ED-C3EAFB61797D}" dt="2025-05-07T20:45:06.623" v="262"/>
          <ac:picMkLst>
            <pc:docMk/>
            <pc:sldMk cId="3025621368" sldId="265"/>
            <ac:picMk id="19" creationId="{0872E2E8-D10D-6B64-6295-5620527BC8ED}"/>
          </ac:picMkLst>
        </pc:picChg>
        <pc:picChg chg="add mod">
          <ac:chgData name="Adriana Varela Montenegro" userId="f9da6ce1-3440-48f0-bed2-f9e49cb1e8ce" providerId="ADAL" clId="{DEC08855-C5DB-45E4-92ED-C3EAFB61797D}" dt="2025-05-07T20:55:15.722" v="456" actId="1036"/>
          <ac:picMkLst>
            <pc:docMk/>
            <pc:sldMk cId="3025621368" sldId="265"/>
            <ac:picMk id="23" creationId="{1751803F-C83D-63F6-5C42-A495D660460C}"/>
          </ac:picMkLst>
        </pc:picChg>
        <pc:picChg chg="add mod">
          <ac:chgData name="Adriana Varela Montenegro" userId="f9da6ce1-3440-48f0-bed2-f9e49cb1e8ce" providerId="ADAL" clId="{DEC08855-C5DB-45E4-92ED-C3EAFB61797D}" dt="2025-05-07T20:55:58.109" v="525" actId="207"/>
          <ac:picMkLst>
            <pc:docMk/>
            <pc:sldMk cId="3025621368" sldId="265"/>
            <ac:picMk id="29" creationId="{556159D2-4E91-8D93-5CC6-FA06EBAC70AF}"/>
          </ac:picMkLst>
        </pc:picChg>
        <pc:picChg chg="add mod">
          <ac:chgData name="Adriana Varela Montenegro" userId="f9da6ce1-3440-48f0-bed2-f9e49cb1e8ce" providerId="ADAL" clId="{DEC08855-C5DB-45E4-92ED-C3EAFB61797D}" dt="2025-05-09T16:07:00.081" v="1298" actId="207"/>
          <ac:picMkLst>
            <pc:docMk/>
            <pc:sldMk cId="3025621368" sldId="265"/>
            <ac:picMk id="33" creationId="{CAAB2964-1B82-B3B1-7908-E1BE54FF16E4}"/>
          </ac:picMkLst>
        </pc:picChg>
        <pc:picChg chg="add mod">
          <ac:chgData name="Adriana Varela Montenegro" userId="f9da6ce1-3440-48f0-bed2-f9e49cb1e8ce" providerId="ADAL" clId="{DEC08855-C5DB-45E4-92ED-C3EAFB61797D}" dt="2025-05-09T16:07:01.918" v="1299" actId="207"/>
          <ac:picMkLst>
            <pc:docMk/>
            <pc:sldMk cId="3025621368" sldId="265"/>
            <ac:picMk id="35" creationId="{1BFBEEAE-0887-743B-3D7E-FD24267731FA}"/>
          </ac:picMkLst>
        </pc:picChg>
        <pc:picChg chg="add del mod">
          <ac:chgData name="Adriana Varela Montenegro" userId="f9da6ce1-3440-48f0-bed2-f9e49cb1e8ce" providerId="ADAL" clId="{DEC08855-C5DB-45E4-92ED-C3EAFB61797D}" dt="2025-05-09T16:21:53.528" v="1401" actId="478"/>
          <ac:picMkLst>
            <pc:docMk/>
            <pc:sldMk cId="3025621368" sldId="265"/>
            <ac:picMk id="42" creationId="{C07835CE-62CD-375E-8341-92D3641B9E82}"/>
          </ac:picMkLst>
        </pc:picChg>
        <pc:picChg chg="add del mod">
          <ac:chgData name="Adriana Varela Montenegro" userId="f9da6ce1-3440-48f0-bed2-f9e49cb1e8ce" providerId="ADAL" clId="{DEC08855-C5DB-45E4-92ED-C3EAFB61797D}" dt="2025-05-09T16:19:56.082" v="1381"/>
          <ac:picMkLst>
            <pc:docMk/>
            <pc:sldMk cId="3025621368" sldId="265"/>
            <ac:picMk id="46" creationId="{D6862AF8-09B6-611C-6340-5105DCB567FE}"/>
          </ac:picMkLst>
        </pc:picChg>
        <pc:picChg chg="add del mod">
          <ac:chgData name="Adriana Varela Montenegro" userId="f9da6ce1-3440-48f0-bed2-f9e49cb1e8ce" providerId="ADAL" clId="{DEC08855-C5DB-45E4-92ED-C3EAFB61797D}" dt="2025-05-09T16:21:56.169" v="1403" actId="21"/>
          <ac:picMkLst>
            <pc:docMk/>
            <pc:sldMk cId="3025621368" sldId="265"/>
            <ac:picMk id="48" creationId="{9A0EC373-F746-B14E-5405-D41EEB7317EF}"/>
          </ac:picMkLst>
        </pc:picChg>
        <pc:picChg chg="add del mod">
          <ac:chgData name="Adriana Varela Montenegro" userId="f9da6ce1-3440-48f0-bed2-f9e49cb1e8ce" providerId="ADAL" clId="{DEC08855-C5DB-45E4-92ED-C3EAFB61797D}" dt="2025-05-09T16:21:52.427" v="1399"/>
          <ac:picMkLst>
            <pc:docMk/>
            <pc:sldMk cId="3025621368" sldId="265"/>
            <ac:picMk id="51" creationId="{AA59351E-76DA-8516-6D93-041EBE7369F7}"/>
          </ac:picMkLst>
        </pc:picChg>
        <pc:picChg chg="add del mod">
          <ac:chgData name="Adriana Varela Montenegro" userId="f9da6ce1-3440-48f0-bed2-f9e49cb1e8ce" providerId="ADAL" clId="{DEC08855-C5DB-45E4-92ED-C3EAFB61797D}" dt="2025-05-09T16:21:48.633" v="1395"/>
          <ac:picMkLst>
            <pc:docMk/>
            <pc:sldMk cId="3025621368" sldId="265"/>
            <ac:picMk id="55" creationId="{F637E0B4-38E6-3B7F-A8C0-5AD767D3DE92}"/>
          </ac:picMkLst>
        </pc:picChg>
      </pc:sldChg>
      <pc:sldChg chg="del">
        <pc:chgData name="Adriana Varela Montenegro" userId="f9da6ce1-3440-48f0-bed2-f9e49cb1e8ce" providerId="ADAL" clId="{DEC08855-C5DB-45E4-92ED-C3EAFB61797D}" dt="2025-05-09T16:07:27.463" v="1302" actId="47"/>
        <pc:sldMkLst>
          <pc:docMk/>
          <pc:sldMk cId="2356281767" sldId="266"/>
        </pc:sldMkLst>
      </pc:sldChg>
      <pc:sldChg chg="modSp del mod">
        <pc:chgData name="Adriana Varela Montenegro" userId="f9da6ce1-3440-48f0-bed2-f9e49cb1e8ce" providerId="ADAL" clId="{DEC08855-C5DB-45E4-92ED-C3EAFB61797D}" dt="2025-05-09T16:07:27.463" v="1302" actId="47"/>
        <pc:sldMkLst>
          <pc:docMk/>
          <pc:sldMk cId="2396718307" sldId="267"/>
        </pc:sldMkLst>
        <pc:picChg chg="mod">
          <ac:chgData name="Adriana Varela Montenegro" userId="f9da6ce1-3440-48f0-bed2-f9e49cb1e8ce" providerId="ADAL" clId="{DEC08855-C5DB-45E4-92ED-C3EAFB61797D}" dt="2025-05-09T16:04:51.835" v="1285" actId="1076"/>
          <ac:picMkLst>
            <pc:docMk/>
            <pc:sldMk cId="2396718307" sldId="267"/>
            <ac:picMk id="34" creationId="{1DD45F82-BB63-D03D-B1C0-70E2BF3323EC}"/>
          </ac:picMkLst>
        </pc:picChg>
      </pc:sldChg>
      <pc:sldChg chg="addSp delSp modSp add del mod">
        <pc:chgData name="Adriana Varela Montenegro" userId="f9da6ce1-3440-48f0-bed2-f9e49cb1e8ce" providerId="ADAL" clId="{DEC08855-C5DB-45E4-92ED-C3EAFB61797D}" dt="2025-05-09T16:07:27.463" v="1302" actId="47"/>
        <pc:sldMkLst>
          <pc:docMk/>
          <pc:sldMk cId="567636457" sldId="269"/>
        </pc:sldMkLst>
        <pc:spChg chg="add del mod">
          <ac:chgData name="Adriana Varela Montenegro" userId="f9da6ce1-3440-48f0-bed2-f9e49cb1e8ce" providerId="ADAL" clId="{DEC08855-C5DB-45E4-92ED-C3EAFB61797D}" dt="2025-05-07T20:37:00.018" v="151"/>
          <ac:spMkLst>
            <pc:docMk/>
            <pc:sldMk cId="567636457" sldId="269"/>
            <ac:spMk id="2" creationId="{0AE6F1D2-A6C2-F2F9-28D2-C2AC8154DA83}"/>
          </ac:spMkLst>
        </pc:spChg>
        <pc:spChg chg="add del mod">
          <ac:chgData name="Adriana Varela Montenegro" userId="f9da6ce1-3440-48f0-bed2-f9e49cb1e8ce" providerId="ADAL" clId="{DEC08855-C5DB-45E4-92ED-C3EAFB61797D}" dt="2025-05-07T20:37:00.018" v="151"/>
          <ac:spMkLst>
            <pc:docMk/>
            <pc:sldMk cId="567636457" sldId="269"/>
            <ac:spMk id="3" creationId="{0432DDFC-899F-38AE-6C03-9AB939962753}"/>
          </ac:spMkLst>
        </pc:spChg>
        <pc:spChg chg="add del mod">
          <ac:chgData name="Adriana Varela Montenegro" userId="f9da6ce1-3440-48f0-bed2-f9e49cb1e8ce" providerId="ADAL" clId="{DEC08855-C5DB-45E4-92ED-C3EAFB61797D}" dt="2025-05-07T20:37:18.894" v="155" actId="21"/>
          <ac:spMkLst>
            <pc:docMk/>
            <pc:sldMk cId="567636457" sldId="269"/>
            <ac:spMk id="5" creationId="{6B21F53E-3F70-E24C-3A58-B911A5168E24}"/>
          </ac:spMkLst>
        </pc:spChg>
        <pc:spChg chg="add del mod">
          <ac:chgData name="Adriana Varela Montenegro" userId="f9da6ce1-3440-48f0-bed2-f9e49cb1e8ce" providerId="ADAL" clId="{DEC08855-C5DB-45E4-92ED-C3EAFB61797D}" dt="2025-05-07T20:37:18.894" v="155" actId="21"/>
          <ac:spMkLst>
            <pc:docMk/>
            <pc:sldMk cId="567636457" sldId="269"/>
            <ac:spMk id="6" creationId="{9B0930E5-2860-AF50-294A-CA1C76C13918}"/>
          </ac:spMkLst>
        </pc:spChg>
        <pc:spChg chg="del">
          <ac:chgData name="Adriana Varela Montenegro" userId="f9da6ce1-3440-48f0-bed2-f9e49cb1e8ce" providerId="ADAL" clId="{DEC08855-C5DB-45E4-92ED-C3EAFB61797D}" dt="2025-05-07T20:35:27.390" v="149" actId="478"/>
          <ac:spMkLst>
            <pc:docMk/>
            <pc:sldMk cId="567636457" sldId="269"/>
            <ac:spMk id="7" creationId="{059849B7-5563-768D-A383-A20F5EAF94E7}"/>
          </ac:spMkLst>
        </pc:spChg>
        <pc:spChg chg="del">
          <ac:chgData name="Adriana Varela Montenegro" userId="f9da6ce1-3440-48f0-bed2-f9e49cb1e8ce" providerId="ADAL" clId="{DEC08855-C5DB-45E4-92ED-C3EAFB61797D}" dt="2025-05-07T20:35:27.390" v="149" actId="478"/>
          <ac:spMkLst>
            <pc:docMk/>
            <pc:sldMk cId="567636457" sldId="269"/>
            <ac:spMk id="9" creationId="{6A1060BC-A501-677E-660B-FE52639F4DF1}"/>
          </ac:spMkLst>
        </pc:spChg>
        <pc:spChg chg="add mod">
          <ac:chgData name="Adriana Varela Montenegro" userId="f9da6ce1-3440-48f0-bed2-f9e49cb1e8ce" providerId="ADAL" clId="{DEC08855-C5DB-45E4-92ED-C3EAFB61797D}" dt="2025-05-07T20:42:32.903" v="214" actId="207"/>
          <ac:spMkLst>
            <pc:docMk/>
            <pc:sldMk cId="567636457" sldId="269"/>
            <ac:spMk id="11" creationId="{7A467A77-3293-9279-3726-58E364AB7990}"/>
          </ac:spMkLst>
        </pc:spChg>
        <pc:spChg chg="del">
          <ac:chgData name="Adriana Varela Montenegro" userId="f9da6ce1-3440-48f0-bed2-f9e49cb1e8ce" providerId="ADAL" clId="{DEC08855-C5DB-45E4-92ED-C3EAFB61797D}" dt="2025-05-07T20:35:27.390" v="149" actId="478"/>
          <ac:spMkLst>
            <pc:docMk/>
            <pc:sldMk cId="567636457" sldId="269"/>
            <ac:spMk id="12" creationId="{3BDC0859-9352-7C55-5851-4B56D31C4A76}"/>
          </ac:spMkLst>
        </pc:spChg>
        <pc:spChg chg="del">
          <ac:chgData name="Adriana Varela Montenegro" userId="f9da6ce1-3440-48f0-bed2-f9e49cb1e8ce" providerId="ADAL" clId="{DEC08855-C5DB-45E4-92ED-C3EAFB61797D}" dt="2025-05-07T20:35:27.390" v="149" actId="478"/>
          <ac:spMkLst>
            <pc:docMk/>
            <pc:sldMk cId="567636457" sldId="269"/>
            <ac:spMk id="13" creationId="{9BE31E2D-9F54-5FA6-750D-FC1A45F9FA55}"/>
          </ac:spMkLst>
        </pc:spChg>
        <pc:spChg chg="del">
          <ac:chgData name="Adriana Varela Montenegro" userId="f9da6ce1-3440-48f0-bed2-f9e49cb1e8ce" providerId="ADAL" clId="{DEC08855-C5DB-45E4-92ED-C3EAFB61797D}" dt="2025-05-07T20:35:27.390" v="149" actId="478"/>
          <ac:spMkLst>
            <pc:docMk/>
            <pc:sldMk cId="567636457" sldId="269"/>
            <ac:spMk id="14" creationId="{9B7C6932-15EC-CFAA-B5A7-E8C88453DE36}"/>
          </ac:spMkLst>
        </pc:spChg>
        <pc:spChg chg="del">
          <ac:chgData name="Adriana Varela Montenegro" userId="f9da6ce1-3440-48f0-bed2-f9e49cb1e8ce" providerId="ADAL" clId="{DEC08855-C5DB-45E4-92ED-C3EAFB61797D}" dt="2025-05-07T20:35:27.390" v="149" actId="478"/>
          <ac:spMkLst>
            <pc:docMk/>
            <pc:sldMk cId="567636457" sldId="269"/>
            <ac:spMk id="15" creationId="{B4D18CEB-6918-D955-D37D-0F28F0E5009E}"/>
          </ac:spMkLst>
        </pc:spChg>
        <pc:spChg chg="del">
          <ac:chgData name="Adriana Varela Montenegro" userId="f9da6ce1-3440-48f0-bed2-f9e49cb1e8ce" providerId="ADAL" clId="{DEC08855-C5DB-45E4-92ED-C3EAFB61797D}" dt="2025-05-07T20:35:27.390" v="149" actId="478"/>
          <ac:spMkLst>
            <pc:docMk/>
            <pc:sldMk cId="567636457" sldId="269"/>
            <ac:spMk id="16" creationId="{06AAE848-63D9-5E06-1C7B-2D739770513E}"/>
          </ac:spMkLst>
        </pc:spChg>
        <pc:spChg chg="del">
          <ac:chgData name="Adriana Varela Montenegro" userId="f9da6ce1-3440-48f0-bed2-f9e49cb1e8ce" providerId="ADAL" clId="{DEC08855-C5DB-45E4-92ED-C3EAFB61797D}" dt="2025-05-07T20:35:27.390" v="149" actId="478"/>
          <ac:spMkLst>
            <pc:docMk/>
            <pc:sldMk cId="567636457" sldId="269"/>
            <ac:spMk id="17" creationId="{3B04D089-1F88-433B-5CBA-0B9137CAE8D9}"/>
          </ac:spMkLst>
        </pc:spChg>
        <pc:picChg chg="add del">
          <ac:chgData name="Adriana Varela Montenegro" userId="f9da6ce1-3440-48f0-bed2-f9e49cb1e8ce" providerId="ADAL" clId="{DEC08855-C5DB-45E4-92ED-C3EAFB61797D}" dt="2025-05-07T20:37:01.575" v="153"/>
          <ac:picMkLst>
            <pc:docMk/>
            <pc:sldMk cId="567636457" sldId="269"/>
            <ac:picMk id="4" creationId="{19F67D7C-90CA-D367-2FE5-4B020BBF8BB6}"/>
          </ac:picMkLst>
        </pc:picChg>
        <pc:picChg chg="del">
          <ac:chgData name="Adriana Varela Montenegro" userId="f9da6ce1-3440-48f0-bed2-f9e49cb1e8ce" providerId="ADAL" clId="{DEC08855-C5DB-45E4-92ED-C3EAFB61797D}" dt="2025-05-07T20:35:27.390" v="149" actId="478"/>
          <ac:picMkLst>
            <pc:docMk/>
            <pc:sldMk cId="567636457" sldId="269"/>
            <ac:picMk id="8" creationId="{BCF787F3-5490-509B-0C45-40DCF7338872}"/>
          </ac:picMkLst>
        </pc:picChg>
        <pc:picChg chg="del">
          <ac:chgData name="Adriana Varela Montenegro" userId="f9da6ce1-3440-48f0-bed2-f9e49cb1e8ce" providerId="ADAL" clId="{DEC08855-C5DB-45E4-92ED-C3EAFB61797D}" dt="2025-05-07T20:35:27.390" v="149" actId="478"/>
          <ac:picMkLst>
            <pc:docMk/>
            <pc:sldMk cId="567636457" sldId="269"/>
            <ac:picMk id="10" creationId="{160DAAEC-4AF3-11A3-EB93-B5623408A311}"/>
          </ac:picMkLst>
        </pc:picChg>
      </pc:sldChg>
      <pc:sldChg chg="addSp delSp modSp add mod delAnim">
        <pc:chgData name="Adriana Varela Montenegro" userId="f9da6ce1-3440-48f0-bed2-f9e49cb1e8ce" providerId="ADAL" clId="{DEC08855-C5DB-45E4-92ED-C3EAFB61797D}" dt="2025-05-09T16:33:23.343" v="1463" actId="1076"/>
        <pc:sldMkLst>
          <pc:docMk/>
          <pc:sldMk cId="3253493879" sldId="270"/>
        </pc:sldMkLst>
        <pc:spChg chg="mod">
          <ac:chgData name="Adriana Varela Montenegro" userId="f9da6ce1-3440-48f0-bed2-f9e49cb1e8ce" providerId="ADAL" clId="{DEC08855-C5DB-45E4-92ED-C3EAFB61797D}" dt="2025-05-09T16:33:08.413" v="1461" actId="1076"/>
          <ac:spMkLst>
            <pc:docMk/>
            <pc:sldMk cId="3253493879" sldId="270"/>
            <ac:spMk id="6" creationId="{09E119B7-F7AA-12AB-9A8D-A9F629A65578}"/>
          </ac:spMkLst>
        </pc:spChg>
        <pc:spChg chg="add del mod">
          <ac:chgData name="Adriana Varela Montenegro" userId="f9da6ce1-3440-48f0-bed2-f9e49cb1e8ce" providerId="ADAL" clId="{DEC08855-C5DB-45E4-92ED-C3EAFB61797D}" dt="2025-05-07T21:15:53.261" v="744" actId="478"/>
          <ac:spMkLst>
            <pc:docMk/>
            <pc:sldMk cId="3253493879" sldId="270"/>
            <ac:spMk id="6" creationId="{4B161D87-FBE3-9347-1F9C-4B6BF3CFEC0F}"/>
          </ac:spMkLst>
        </pc:spChg>
        <pc:spChg chg="add del mod">
          <ac:chgData name="Adriana Varela Montenegro" userId="f9da6ce1-3440-48f0-bed2-f9e49cb1e8ce" providerId="ADAL" clId="{DEC08855-C5DB-45E4-92ED-C3EAFB61797D}" dt="2025-05-07T21:15:54.677" v="745" actId="478"/>
          <ac:spMkLst>
            <pc:docMk/>
            <pc:sldMk cId="3253493879" sldId="270"/>
            <ac:spMk id="8" creationId="{02677088-7C42-9168-C998-7EA64C8C5256}"/>
          </ac:spMkLst>
        </pc:spChg>
        <pc:spChg chg="mod">
          <ac:chgData name="Adriana Varela Montenegro" userId="f9da6ce1-3440-48f0-bed2-f9e49cb1e8ce" providerId="ADAL" clId="{DEC08855-C5DB-45E4-92ED-C3EAFB61797D}" dt="2025-05-09T16:32:04.299" v="1454" actId="164"/>
          <ac:spMkLst>
            <pc:docMk/>
            <pc:sldMk cId="3253493879" sldId="270"/>
            <ac:spMk id="8" creationId="{A30095B6-36B0-CEBD-94E7-1FADC6333353}"/>
          </ac:spMkLst>
        </pc:spChg>
        <pc:spChg chg="add mod">
          <ac:chgData name="Adriana Varela Montenegro" userId="f9da6ce1-3440-48f0-bed2-f9e49cb1e8ce" providerId="ADAL" clId="{DEC08855-C5DB-45E4-92ED-C3EAFB61797D}" dt="2025-05-07T21:24:24.004" v="814" actId="207"/>
          <ac:spMkLst>
            <pc:docMk/>
            <pc:sldMk cId="3253493879" sldId="270"/>
            <ac:spMk id="9" creationId="{BBAB6E7A-90A7-5285-F3E0-42804CC73800}"/>
          </ac:spMkLst>
        </pc:spChg>
        <pc:spChg chg="add mod">
          <ac:chgData name="Adriana Varela Montenegro" userId="f9da6ce1-3440-48f0-bed2-f9e49cb1e8ce" providerId="ADAL" clId="{DEC08855-C5DB-45E4-92ED-C3EAFB61797D}" dt="2025-05-07T21:24:30.576" v="816" actId="207"/>
          <ac:spMkLst>
            <pc:docMk/>
            <pc:sldMk cId="3253493879" sldId="270"/>
            <ac:spMk id="10" creationId="{54E8AA33-CD48-F40A-1D8F-23C433ADBD03}"/>
          </ac:spMkLst>
        </pc:spChg>
        <pc:spChg chg="add mod">
          <ac:chgData name="Adriana Varela Montenegro" userId="f9da6ce1-3440-48f0-bed2-f9e49cb1e8ce" providerId="ADAL" clId="{DEC08855-C5DB-45E4-92ED-C3EAFB61797D}" dt="2025-05-07T21:24:26.261" v="815" actId="207"/>
          <ac:spMkLst>
            <pc:docMk/>
            <pc:sldMk cId="3253493879" sldId="270"/>
            <ac:spMk id="11" creationId="{163ACE00-B54A-42F8-AB20-7DD2F1B5A295}"/>
          </ac:spMkLst>
        </pc:spChg>
        <pc:spChg chg="mod">
          <ac:chgData name="Adriana Varela Montenegro" userId="f9da6ce1-3440-48f0-bed2-f9e49cb1e8ce" providerId="ADAL" clId="{DEC08855-C5DB-45E4-92ED-C3EAFB61797D}" dt="2025-05-07T21:20:11.452" v="754" actId="14100"/>
          <ac:spMkLst>
            <pc:docMk/>
            <pc:sldMk cId="3253493879" sldId="270"/>
            <ac:spMk id="12" creationId="{3BDC0859-9352-7C55-5851-4B56D31C4A76}"/>
          </ac:spMkLst>
        </pc:spChg>
        <pc:spChg chg="add mod">
          <ac:chgData name="Adriana Varela Montenegro" userId="f9da6ce1-3440-48f0-bed2-f9e49cb1e8ce" providerId="ADAL" clId="{DEC08855-C5DB-45E4-92ED-C3EAFB61797D}" dt="2025-05-07T21:24:32.902" v="817" actId="207"/>
          <ac:spMkLst>
            <pc:docMk/>
            <pc:sldMk cId="3253493879" sldId="270"/>
            <ac:spMk id="13" creationId="{04D9B830-09A1-6C3F-97B7-9613C58298DD}"/>
          </ac:spMkLst>
        </pc:spChg>
        <pc:spChg chg="add mod">
          <ac:chgData name="Adriana Varela Montenegro" userId="f9da6ce1-3440-48f0-bed2-f9e49cb1e8ce" providerId="ADAL" clId="{DEC08855-C5DB-45E4-92ED-C3EAFB61797D}" dt="2025-05-07T21:22:08.043" v="775" actId="1076"/>
          <ac:spMkLst>
            <pc:docMk/>
            <pc:sldMk cId="3253493879" sldId="270"/>
            <ac:spMk id="15" creationId="{5DD08261-7F2B-B1CC-F097-12A706D75B41}"/>
          </ac:spMkLst>
        </pc:spChg>
        <pc:spChg chg="mod">
          <ac:chgData name="Adriana Varela Montenegro" userId="f9da6ce1-3440-48f0-bed2-f9e49cb1e8ce" providerId="ADAL" clId="{DEC08855-C5DB-45E4-92ED-C3EAFB61797D}" dt="2025-05-09T16:32:04.299" v="1454" actId="164"/>
          <ac:spMkLst>
            <pc:docMk/>
            <pc:sldMk cId="3253493879" sldId="270"/>
            <ac:spMk id="16" creationId="{7AE37444-112C-567C-2296-5EF3D5549E2A}"/>
          </ac:spMkLst>
        </pc:spChg>
        <pc:spChg chg="del">
          <ac:chgData name="Adriana Varela Montenegro" userId="f9da6ce1-3440-48f0-bed2-f9e49cb1e8ce" providerId="ADAL" clId="{DEC08855-C5DB-45E4-92ED-C3EAFB61797D}" dt="2025-05-07T21:15:52.232" v="743" actId="478"/>
          <ac:spMkLst>
            <pc:docMk/>
            <pc:sldMk cId="3253493879" sldId="270"/>
            <ac:spMk id="17" creationId="{3B04D089-1F88-433B-5CBA-0B9137CAE8D9}"/>
          </ac:spMkLst>
        </pc:spChg>
        <pc:spChg chg="mod">
          <ac:chgData name="Adriana Varela Montenegro" userId="f9da6ce1-3440-48f0-bed2-f9e49cb1e8ce" providerId="ADAL" clId="{DEC08855-C5DB-45E4-92ED-C3EAFB61797D}" dt="2025-05-07T21:23:30.949" v="811" actId="1076"/>
          <ac:spMkLst>
            <pc:docMk/>
            <pc:sldMk cId="3253493879" sldId="270"/>
            <ac:spMk id="19" creationId="{E18A29D0-75EA-EE9F-5176-FAAED6FA6C7C}"/>
          </ac:spMkLst>
        </pc:spChg>
        <pc:spChg chg="mod">
          <ac:chgData name="Adriana Varela Montenegro" userId="f9da6ce1-3440-48f0-bed2-f9e49cb1e8ce" providerId="ADAL" clId="{DEC08855-C5DB-45E4-92ED-C3EAFB61797D}" dt="2025-05-07T21:20:21.366" v="757" actId="14100"/>
          <ac:spMkLst>
            <pc:docMk/>
            <pc:sldMk cId="3253493879" sldId="270"/>
            <ac:spMk id="21" creationId="{88C99FBD-9311-9F6F-B383-BD4814684CEF}"/>
          </ac:spMkLst>
        </pc:spChg>
        <pc:spChg chg="add mod ord">
          <ac:chgData name="Adriana Varela Montenegro" userId="f9da6ce1-3440-48f0-bed2-f9e49cb1e8ce" providerId="ADAL" clId="{DEC08855-C5DB-45E4-92ED-C3EAFB61797D}" dt="2025-05-07T21:23:25.692" v="810" actId="1076"/>
          <ac:spMkLst>
            <pc:docMk/>
            <pc:sldMk cId="3253493879" sldId="270"/>
            <ac:spMk id="22" creationId="{3C52CE44-2C81-563E-D9B2-9F8A8686DA35}"/>
          </ac:spMkLst>
        </pc:spChg>
        <pc:spChg chg="mod">
          <ac:chgData name="Adriana Varela Montenegro" userId="f9da6ce1-3440-48f0-bed2-f9e49cb1e8ce" providerId="ADAL" clId="{DEC08855-C5DB-45E4-92ED-C3EAFB61797D}" dt="2025-05-09T16:32:22.658" v="1456" actId="164"/>
          <ac:spMkLst>
            <pc:docMk/>
            <pc:sldMk cId="3253493879" sldId="270"/>
            <ac:spMk id="24" creationId="{28B153A6-B804-C06B-D86F-756B9C1A4078}"/>
          </ac:spMkLst>
        </pc:spChg>
        <pc:spChg chg="mod">
          <ac:chgData name="Adriana Varela Montenegro" userId="f9da6ce1-3440-48f0-bed2-f9e49cb1e8ce" providerId="ADAL" clId="{DEC08855-C5DB-45E4-92ED-C3EAFB61797D}" dt="2025-05-09T16:32:28.576" v="1457" actId="1076"/>
          <ac:spMkLst>
            <pc:docMk/>
            <pc:sldMk cId="3253493879" sldId="270"/>
            <ac:spMk id="25" creationId="{E4B98E11-46C3-12F7-4BFC-0BC70E1AA88F}"/>
          </ac:spMkLst>
        </pc:spChg>
        <pc:spChg chg="mod">
          <ac:chgData name="Adriana Varela Montenegro" userId="f9da6ce1-3440-48f0-bed2-f9e49cb1e8ce" providerId="ADAL" clId="{DEC08855-C5DB-45E4-92ED-C3EAFB61797D}" dt="2025-05-09T16:32:50.211" v="1460" actId="1076"/>
          <ac:spMkLst>
            <pc:docMk/>
            <pc:sldMk cId="3253493879" sldId="270"/>
            <ac:spMk id="26" creationId="{1F31E77F-0054-7384-45B5-3DB9FA06448B}"/>
          </ac:spMkLst>
        </pc:spChg>
        <pc:spChg chg="mod">
          <ac:chgData name="Adriana Varela Montenegro" userId="f9da6ce1-3440-48f0-bed2-f9e49cb1e8ce" providerId="ADAL" clId="{DEC08855-C5DB-45E4-92ED-C3EAFB61797D}" dt="2025-05-09T16:32:43.432" v="1459" actId="164"/>
          <ac:spMkLst>
            <pc:docMk/>
            <pc:sldMk cId="3253493879" sldId="270"/>
            <ac:spMk id="27" creationId="{9899E620-632B-B840-2FDD-3B25CBA29053}"/>
          </ac:spMkLst>
        </pc:spChg>
        <pc:spChg chg="mod">
          <ac:chgData name="Adriana Varela Montenegro" userId="f9da6ce1-3440-48f0-bed2-f9e49cb1e8ce" providerId="ADAL" clId="{DEC08855-C5DB-45E4-92ED-C3EAFB61797D}" dt="2025-05-09T16:33:23.343" v="1463" actId="1076"/>
          <ac:spMkLst>
            <pc:docMk/>
            <pc:sldMk cId="3253493879" sldId="270"/>
            <ac:spMk id="28" creationId="{65628537-BA73-F053-EFDC-AB5FAB78ABAC}"/>
          </ac:spMkLst>
        </pc:spChg>
        <pc:spChg chg="mod">
          <ac:chgData name="Adriana Varela Montenegro" userId="f9da6ce1-3440-48f0-bed2-f9e49cb1e8ce" providerId="ADAL" clId="{DEC08855-C5DB-45E4-92ED-C3EAFB61797D}" dt="2025-05-09T16:33:18.361" v="1462" actId="164"/>
          <ac:spMkLst>
            <pc:docMk/>
            <pc:sldMk cId="3253493879" sldId="270"/>
            <ac:spMk id="29" creationId="{3CAAA9B0-E644-C14C-9235-7BC682640603}"/>
          </ac:spMkLst>
        </pc:spChg>
        <pc:spChg chg="add mod">
          <ac:chgData name="Adriana Varela Montenegro" userId="f9da6ce1-3440-48f0-bed2-f9e49cb1e8ce" providerId="ADAL" clId="{DEC08855-C5DB-45E4-92ED-C3EAFB61797D}" dt="2025-05-09T16:03:05.815" v="1241" actId="1076"/>
          <ac:spMkLst>
            <pc:docMk/>
            <pc:sldMk cId="3253493879" sldId="270"/>
            <ac:spMk id="30" creationId="{5D44B37F-65F0-7693-0077-17D0F9771BA7}"/>
          </ac:spMkLst>
        </pc:spChg>
        <pc:spChg chg="del">
          <ac:chgData name="Adriana Varela Montenegro" userId="f9da6ce1-3440-48f0-bed2-f9e49cb1e8ce" providerId="ADAL" clId="{DEC08855-C5DB-45E4-92ED-C3EAFB61797D}" dt="2025-05-07T21:15:49.794" v="742" actId="478"/>
          <ac:spMkLst>
            <pc:docMk/>
            <pc:sldMk cId="3253493879" sldId="270"/>
            <ac:spMk id="34" creationId="{1C6D04C4-3EE7-7E87-4B15-D49A90E2E888}"/>
          </ac:spMkLst>
        </pc:spChg>
        <pc:spChg chg="del">
          <ac:chgData name="Adriana Varela Montenegro" userId="f9da6ce1-3440-48f0-bed2-f9e49cb1e8ce" providerId="ADAL" clId="{DEC08855-C5DB-45E4-92ED-C3EAFB61797D}" dt="2025-05-07T21:15:49.794" v="742" actId="478"/>
          <ac:spMkLst>
            <pc:docMk/>
            <pc:sldMk cId="3253493879" sldId="270"/>
            <ac:spMk id="37" creationId="{267C839E-B9F9-754C-3E92-0DD364BCE904}"/>
          </ac:spMkLst>
        </pc:spChg>
        <pc:spChg chg="del">
          <ac:chgData name="Adriana Varela Montenegro" userId="f9da6ce1-3440-48f0-bed2-f9e49cb1e8ce" providerId="ADAL" clId="{DEC08855-C5DB-45E4-92ED-C3EAFB61797D}" dt="2025-05-07T21:15:49.794" v="742" actId="478"/>
          <ac:spMkLst>
            <pc:docMk/>
            <pc:sldMk cId="3253493879" sldId="270"/>
            <ac:spMk id="38" creationId="{30C910D2-394D-7EB6-E249-4A0BF98E37ED}"/>
          </ac:spMkLst>
        </pc:spChg>
        <pc:spChg chg="add mod">
          <ac:chgData name="Adriana Varela Montenegro" userId="f9da6ce1-3440-48f0-bed2-f9e49cb1e8ce" providerId="ADAL" clId="{DEC08855-C5DB-45E4-92ED-C3EAFB61797D}" dt="2025-05-09T16:03:14.905" v="1244" actId="1076"/>
          <ac:spMkLst>
            <pc:docMk/>
            <pc:sldMk cId="3253493879" sldId="270"/>
            <ac:spMk id="39" creationId="{8FB4F776-B8EB-D877-2C92-ABBA61A63B8B}"/>
          </ac:spMkLst>
        </pc:spChg>
        <pc:spChg chg="add mod">
          <ac:chgData name="Adriana Varela Montenegro" userId="f9da6ce1-3440-48f0-bed2-f9e49cb1e8ce" providerId="ADAL" clId="{DEC08855-C5DB-45E4-92ED-C3EAFB61797D}" dt="2025-05-09T16:03:42.043" v="1273" actId="1076"/>
          <ac:spMkLst>
            <pc:docMk/>
            <pc:sldMk cId="3253493879" sldId="270"/>
            <ac:spMk id="40" creationId="{BE3080F2-478D-5F29-DC57-2EDA5F6A279D}"/>
          </ac:spMkLst>
        </pc:spChg>
        <pc:grpChg chg="add del mod">
          <ac:chgData name="Adriana Varela Montenegro" userId="f9da6ce1-3440-48f0-bed2-f9e49cb1e8ce" providerId="ADAL" clId="{DEC08855-C5DB-45E4-92ED-C3EAFB61797D}" dt="2025-05-07T21:24:38.027" v="818" actId="478"/>
          <ac:grpSpMkLst>
            <pc:docMk/>
            <pc:sldMk cId="3253493879" sldId="270"/>
            <ac:grpSpMk id="16" creationId="{83B9C344-035A-BCA4-33A7-5476147B55F6}"/>
          </ac:grpSpMkLst>
        </pc:grpChg>
        <pc:grpChg chg="add mod">
          <ac:chgData name="Adriana Varela Montenegro" userId="f9da6ce1-3440-48f0-bed2-f9e49cb1e8ce" providerId="ADAL" clId="{DEC08855-C5DB-45E4-92ED-C3EAFB61797D}" dt="2025-05-09T16:32:07.046" v="1455" actId="1076"/>
          <ac:grpSpMkLst>
            <pc:docMk/>
            <pc:sldMk cId="3253493879" sldId="270"/>
            <ac:grpSpMk id="42" creationId="{72B71669-4651-0F92-CC26-DB1CA50622AE}"/>
          </ac:grpSpMkLst>
        </pc:grpChg>
        <pc:grpChg chg="add mod">
          <ac:chgData name="Adriana Varela Montenegro" userId="f9da6ce1-3440-48f0-bed2-f9e49cb1e8ce" providerId="ADAL" clId="{DEC08855-C5DB-45E4-92ED-C3EAFB61797D}" dt="2025-05-09T16:32:35.153" v="1458" actId="1076"/>
          <ac:grpSpMkLst>
            <pc:docMk/>
            <pc:sldMk cId="3253493879" sldId="270"/>
            <ac:grpSpMk id="44" creationId="{F5493E1C-5F37-B8AC-C09C-44E954120AC3}"/>
          </ac:grpSpMkLst>
        </pc:grpChg>
        <pc:grpChg chg="add mod">
          <ac:chgData name="Adriana Varela Montenegro" userId="f9da6ce1-3440-48f0-bed2-f9e49cb1e8ce" providerId="ADAL" clId="{DEC08855-C5DB-45E4-92ED-C3EAFB61797D}" dt="2025-05-09T16:33:08.413" v="1461" actId="1076"/>
          <ac:grpSpMkLst>
            <pc:docMk/>
            <pc:sldMk cId="3253493879" sldId="270"/>
            <ac:grpSpMk id="46" creationId="{4E2D2DCF-2AC5-89C3-A9AB-07F0B92A723F}"/>
          </ac:grpSpMkLst>
        </pc:grpChg>
        <pc:grpChg chg="add mod">
          <ac:chgData name="Adriana Varela Montenegro" userId="f9da6ce1-3440-48f0-bed2-f9e49cb1e8ce" providerId="ADAL" clId="{DEC08855-C5DB-45E4-92ED-C3EAFB61797D}" dt="2025-05-09T16:33:18.361" v="1462" actId="164"/>
          <ac:grpSpMkLst>
            <pc:docMk/>
            <pc:sldMk cId="3253493879" sldId="270"/>
            <ac:grpSpMk id="47" creationId="{A4C6179E-82FF-06C3-E4A4-61BAFAD70B3E}"/>
          </ac:grpSpMkLst>
        </pc:grpChg>
        <pc:graphicFrameChg chg="add mod ord">
          <ac:chgData name="Adriana Varela Montenegro" userId="f9da6ce1-3440-48f0-bed2-f9e49cb1e8ce" providerId="ADAL" clId="{DEC08855-C5DB-45E4-92ED-C3EAFB61797D}" dt="2025-05-07T21:20:14.236" v="755" actId="14100"/>
          <ac:graphicFrameMkLst>
            <pc:docMk/>
            <pc:sldMk cId="3253493879" sldId="270"/>
            <ac:graphicFrameMk id="2" creationId="{2A3B079F-7652-EE25-3523-ACCC4C33C1F0}"/>
          </ac:graphicFrameMkLst>
        </pc:graphicFrameChg>
        <pc:graphicFrameChg chg="add mod">
          <ac:chgData name="Adriana Varela Montenegro" userId="f9da6ce1-3440-48f0-bed2-f9e49cb1e8ce" providerId="ADAL" clId="{DEC08855-C5DB-45E4-92ED-C3EAFB61797D}" dt="2025-05-07T21:20:17.558" v="756" actId="14100"/>
          <ac:graphicFrameMkLst>
            <pc:docMk/>
            <pc:sldMk cId="3253493879" sldId="270"/>
            <ac:graphicFrameMk id="3" creationId="{B6C30028-3519-EDAE-10BD-10CD8B14DB6B}"/>
          </ac:graphicFrameMkLst>
        </pc:graphicFrameChg>
        <pc:graphicFrameChg chg="del">
          <ac:chgData name="Adriana Varela Montenegro" userId="f9da6ce1-3440-48f0-bed2-f9e49cb1e8ce" providerId="ADAL" clId="{DEC08855-C5DB-45E4-92ED-C3EAFB61797D}" dt="2025-05-07T21:00:07.180" v="561" actId="478"/>
          <ac:graphicFrameMkLst>
            <pc:docMk/>
            <pc:sldMk cId="3253493879" sldId="270"/>
            <ac:graphicFrameMk id="20" creationId="{4F0A71FF-22B1-BD01-3A2A-880AE32B13D8}"/>
          </ac:graphicFrameMkLst>
        </pc:graphicFrameChg>
        <pc:graphicFrameChg chg="del">
          <ac:chgData name="Adriana Varela Montenegro" userId="f9da6ce1-3440-48f0-bed2-f9e49cb1e8ce" providerId="ADAL" clId="{DEC08855-C5DB-45E4-92ED-C3EAFB61797D}" dt="2025-05-07T21:02:18.892" v="737" actId="478"/>
          <ac:graphicFrameMkLst>
            <pc:docMk/>
            <pc:sldMk cId="3253493879" sldId="270"/>
            <ac:graphicFrameMk id="24" creationId="{066055A6-2FD8-CC32-9910-2FF82E743B45}"/>
          </ac:graphicFrameMkLst>
        </pc:graphicFrameChg>
        <pc:graphicFrameChg chg="del mod">
          <ac:chgData name="Adriana Varela Montenegro" userId="f9da6ce1-3440-48f0-bed2-f9e49cb1e8ce" providerId="ADAL" clId="{DEC08855-C5DB-45E4-92ED-C3EAFB61797D}" dt="2025-05-07T21:15:49.794" v="742" actId="478"/>
          <ac:graphicFrameMkLst>
            <pc:docMk/>
            <pc:sldMk cId="3253493879" sldId="270"/>
            <ac:graphicFrameMk id="27" creationId="{7CE21DC3-22B8-1DFA-CBC9-618B073BF11E}"/>
          </ac:graphicFrameMkLst>
        </pc:graphicFrameChg>
        <pc:graphicFrameChg chg="del">
          <ac:chgData name="Adriana Varela Montenegro" userId="f9da6ce1-3440-48f0-bed2-f9e49cb1e8ce" providerId="ADAL" clId="{DEC08855-C5DB-45E4-92ED-C3EAFB61797D}" dt="2025-05-07T21:15:49.794" v="742" actId="478"/>
          <ac:graphicFrameMkLst>
            <pc:docMk/>
            <pc:sldMk cId="3253493879" sldId="270"/>
            <ac:graphicFrameMk id="31" creationId="{678EFD6A-DC71-D8A1-07B9-56F0EC8B848B}"/>
          </ac:graphicFrameMkLst>
        </pc:graphicFrameChg>
        <pc:picChg chg="del">
          <ac:chgData name="Adriana Varela Montenegro" userId="f9da6ce1-3440-48f0-bed2-f9e49cb1e8ce" providerId="ADAL" clId="{DEC08855-C5DB-45E4-92ED-C3EAFB61797D}" dt="2025-05-07T21:15:49.794" v="742" actId="478"/>
          <ac:picMkLst>
            <pc:docMk/>
            <pc:sldMk cId="3253493879" sldId="270"/>
            <ac:picMk id="5" creationId="{F6420D34-7110-24AD-6B4B-C72B48024CFC}"/>
          </ac:picMkLst>
        </pc:picChg>
        <pc:picChg chg="mod">
          <ac:chgData name="Adriana Varela Montenegro" userId="f9da6ce1-3440-48f0-bed2-f9e49cb1e8ce" providerId="ADAL" clId="{DEC08855-C5DB-45E4-92ED-C3EAFB61797D}" dt="2025-05-07T21:23:30.949" v="811" actId="1076"/>
          <ac:picMkLst>
            <pc:docMk/>
            <pc:sldMk cId="3253493879" sldId="270"/>
            <ac:picMk id="18" creationId="{E38E945C-B5C3-A8BC-E27A-29A7BD9F2758}"/>
          </ac:picMkLst>
        </pc:picChg>
        <pc:picChg chg="mod">
          <ac:chgData name="Adriana Varela Montenegro" userId="f9da6ce1-3440-48f0-bed2-f9e49cb1e8ce" providerId="ADAL" clId="{DEC08855-C5DB-45E4-92ED-C3EAFB61797D}" dt="2025-05-07T21:01:30.224" v="732" actId="1038"/>
          <ac:picMkLst>
            <pc:docMk/>
            <pc:sldMk cId="3253493879" sldId="270"/>
            <ac:picMk id="23" creationId="{1751803F-C83D-63F6-5C42-A495D660460C}"/>
          </ac:picMkLst>
        </pc:picChg>
        <pc:picChg chg="del">
          <ac:chgData name="Adriana Varela Montenegro" userId="f9da6ce1-3440-48f0-bed2-f9e49cb1e8ce" providerId="ADAL" clId="{DEC08855-C5DB-45E4-92ED-C3EAFB61797D}" dt="2025-05-07T21:15:49.794" v="742" actId="478"/>
          <ac:picMkLst>
            <pc:docMk/>
            <pc:sldMk cId="3253493879" sldId="270"/>
            <ac:picMk id="29" creationId="{556159D2-4E91-8D93-5CC6-FA06EBAC70AF}"/>
          </ac:picMkLst>
        </pc:picChg>
        <pc:picChg chg="del">
          <ac:chgData name="Adriana Varela Montenegro" userId="f9da6ce1-3440-48f0-bed2-f9e49cb1e8ce" providerId="ADAL" clId="{DEC08855-C5DB-45E4-92ED-C3EAFB61797D}" dt="2025-05-07T21:15:49.794" v="742" actId="478"/>
          <ac:picMkLst>
            <pc:docMk/>
            <pc:sldMk cId="3253493879" sldId="270"/>
            <ac:picMk id="35" creationId="{1BFBEEAE-0887-743B-3D7E-FD24267731FA}"/>
          </ac:picMkLst>
        </pc:picChg>
        <pc:picChg chg="mod">
          <ac:chgData name="Adriana Varela Montenegro" userId="f9da6ce1-3440-48f0-bed2-f9e49cb1e8ce" providerId="ADAL" clId="{DEC08855-C5DB-45E4-92ED-C3EAFB61797D}" dt="2025-05-09T16:33:08.413" v="1461" actId="1076"/>
          <ac:picMkLst>
            <pc:docMk/>
            <pc:sldMk cId="3253493879" sldId="270"/>
            <ac:picMk id="43" creationId="{85EFDAE2-DD4E-5C58-5548-C89559A67463}"/>
          </ac:picMkLst>
        </pc:picChg>
      </pc:sldChg>
      <pc:sldChg chg="del">
        <pc:chgData name="Adriana Varela Montenegro" userId="f9da6ce1-3440-48f0-bed2-f9e49cb1e8ce" providerId="ADAL" clId="{DEC08855-C5DB-45E4-92ED-C3EAFB61797D}" dt="2025-05-09T16:07:27.463" v="1302" actId="47"/>
        <pc:sldMkLst>
          <pc:docMk/>
          <pc:sldMk cId="2169332502" sldId="271"/>
        </pc:sldMkLst>
      </pc:sldChg>
      <pc:sldChg chg="addSp delSp modSp add mod ord delAnim">
        <pc:chgData name="Adriana Varela Montenegro" userId="f9da6ce1-3440-48f0-bed2-f9e49cb1e8ce" providerId="ADAL" clId="{DEC08855-C5DB-45E4-92ED-C3EAFB61797D}" dt="2025-05-09T20:47:46.606" v="1507" actId="207"/>
        <pc:sldMkLst>
          <pc:docMk/>
          <pc:sldMk cId="320123023" sldId="272"/>
        </pc:sldMkLst>
        <pc:spChg chg="add del mod">
          <ac:chgData name="Adriana Varela Montenegro" userId="f9da6ce1-3440-48f0-bed2-f9e49cb1e8ce" providerId="ADAL" clId="{DEC08855-C5DB-45E4-92ED-C3EAFB61797D}" dt="2025-05-09T15:59:16.100" v="1189"/>
          <ac:spMkLst>
            <pc:docMk/>
            <pc:sldMk cId="320123023" sldId="272"/>
            <ac:spMk id="6" creationId="{A0B19A14-E710-28F8-C086-4353C98C9638}"/>
          </ac:spMkLst>
        </pc:spChg>
        <pc:spChg chg="add del mod">
          <ac:chgData name="Adriana Varela Montenegro" userId="f9da6ce1-3440-48f0-bed2-f9e49cb1e8ce" providerId="ADAL" clId="{DEC08855-C5DB-45E4-92ED-C3EAFB61797D}" dt="2025-05-09T15:59:12.732" v="1187" actId="478"/>
          <ac:spMkLst>
            <pc:docMk/>
            <pc:sldMk cId="320123023" sldId="272"/>
            <ac:spMk id="8" creationId="{29D37D82-1C58-FA7D-526E-9AE6E5C571B9}"/>
          </ac:spMkLst>
        </pc:spChg>
        <pc:spChg chg="mod">
          <ac:chgData name="Adriana Varela Montenegro" userId="f9da6ce1-3440-48f0-bed2-f9e49cb1e8ce" providerId="ADAL" clId="{DEC08855-C5DB-45E4-92ED-C3EAFB61797D}" dt="2025-05-09T16:11:01.209" v="1303" actId="207"/>
          <ac:spMkLst>
            <pc:docMk/>
            <pc:sldMk cId="320123023" sldId="272"/>
            <ac:spMk id="12" creationId="{3BDC0859-9352-7C55-5851-4B56D31C4A76}"/>
          </ac:spMkLst>
        </pc:spChg>
        <pc:spChg chg="add del mod">
          <ac:chgData name="Adriana Varela Montenegro" userId="f9da6ce1-3440-48f0-bed2-f9e49cb1e8ce" providerId="ADAL" clId="{DEC08855-C5DB-45E4-92ED-C3EAFB61797D}" dt="2025-05-09T15:59:43.420" v="1192" actId="478"/>
          <ac:spMkLst>
            <pc:docMk/>
            <pc:sldMk cId="320123023" sldId="272"/>
            <ac:spMk id="13" creationId="{5946E813-5FFD-4D93-61EC-8B062F3B0FC8}"/>
          </ac:spMkLst>
        </pc:spChg>
        <pc:spChg chg="mod">
          <ac:chgData name="Adriana Varela Montenegro" userId="f9da6ce1-3440-48f0-bed2-f9e49cb1e8ce" providerId="ADAL" clId="{DEC08855-C5DB-45E4-92ED-C3EAFB61797D}" dt="2025-05-09T16:11:07.067" v="1304" actId="207"/>
          <ac:spMkLst>
            <pc:docMk/>
            <pc:sldMk cId="320123023" sldId="272"/>
            <ac:spMk id="17" creationId="{3B04D089-1F88-433B-5CBA-0B9137CAE8D9}"/>
          </ac:spMkLst>
        </pc:spChg>
        <pc:spChg chg="add del mod">
          <ac:chgData name="Adriana Varela Montenegro" userId="f9da6ce1-3440-48f0-bed2-f9e49cb1e8ce" providerId="ADAL" clId="{DEC08855-C5DB-45E4-92ED-C3EAFB61797D}" dt="2025-05-09T16:00:10.176" v="1208" actId="478"/>
          <ac:spMkLst>
            <pc:docMk/>
            <pc:sldMk cId="320123023" sldId="272"/>
            <ac:spMk id="18" creationId="{675CB78A-59AC-CD29-71A4-E0B793DEF98C}"/>
          </ac:spMkLst>
        </pc:spChg>
        <pc:spChg chg="add mod">
          <ac:chgData name="Adriana Varela Montenegro" userId="f9da6ce1-3440-48f0-bed2-f9e49cb1e8ce" providerId="ADAL" clId="{DEC08855-C5DB-45E4-92ED-C3EAFB61797D}" dt="2025-05-09T16:03:47.494" v="1274"/>
          <ac:spMkLst>
            <pc:docMk/>
            <pc:sldMk cId="320123023" sldId="272"/>
            <ac:spMk id="23" creationId="{92010941-7CDD-54E2-DB2D-ED192E7A9E31}"/>
          </ac:spMkLst>
        </pc:spChg>
        <pc:spChg chg="add mod">
          <ac:chgData name="Adriana Varela Montenegro" userId="f9da6ce1-3440-48f0-bed2-f9e49cb1e8ce" providerId="ADAL" clId="{DEC08855-C5DB-45E4-92ED-C3EAFB61797D}" dt="2025-05-09T16:03:47.494" v="1274"/>
          <ac:spMkLst>
            <pc:docMk/>
            <pc:sldMk cId="320123023" sldId="272"/>
            <ac:spMk id="25" creationId="{71303299-68FB-4DEC-D086-FDABF29D42B1}"/>
          </ac:spMkLst>
        </pc:spChg>
        <pc:spChg chg="add mod">
          <ac:chgData name="Adriana Varela Montenegro" userId="f9da6ce1-3440-48f0-bed2-f9e49cb1e8ce" providerId="ADAL" clId="{DEC08855-C5DB-45E4-92ED-C3EAFB61797D}" dt="2025-05-09T16:04:06.078" v="1278" actId="1076"/>
          <ac:spMkLst>
            <pc:docMk/>
            <pc:sldMk cId="320123023" sldId="272"/>
            <ac:spMk id="26" creationId="{872E767E-EF0F-1D36-1754-17C87CC4670F}"/>
          </ac:spMkLst>
        </pc:spChg>
        <pc:spChg chg="add mod">
          <ac:chgData name="Adriana Varela Montenegro" userId="f9da6ce1-3440-48f0-bed2-f9e49cb1e8ce" providerId="ADAL" clId="{DEC08855-C5DB-45E4-92ED-C3EAFB61797D}" dt="2025-05-09T16:04:16.936" v="1280" actId="1076"/>
          <ac:spMkLst>
            <pc:docMk/>
            <pc:sldMk cId="320123023" sldId="272"/>
            <ac:spMk id="28" creationId="{D0418C6F-9F3A-5949-9460-97EDF849FDEA}"/>
          </ac:spMkLst>
        </pc:spChg>
        <pc:spChg chg="add del mod">
          <ac:chgData name="Adriana Varela Montenegro" userId="f9da6ce1-3440-48f0-bed2-f9e49cb1e8ce" providerId="ADAL" clId="{DEC08855-C5DB-45E4-92ED-C3EAFB61797D}" dt="2025-05-09T16:25:29.524" v="1411" actId="478"/>
          <ac:spMkLst>
            <pc:docMk/>
            <pc:sldMk cId="320123023" sldId="272"/>
            <ac:spMk id="41" creationId="{FFAD2E65-C214-F948-951F-E3A63B5E3835}"/>
          </ac:spMkLst>
        </pc:spChg>
        <pc:spChg chg="add del mod">
          <ac:chgData name="Adriana Varela Montenegro" userId="f9da6ce1-3440-48f0-bed2-f9e49cb1e8ce" providerId="ADAL" clId="{DEC08855-C5DB-45E4-92ED-C3EAFB61797D}" dt="2025-05-09T16:25:28.397" v="1409" actId="478"/>
          <ac:spMkLst>
            <pc:docMk/>
            <pc:sldMk cId="320123023" sldId="272"/>
            <ac:spMk id="45" creationId="{C1F3FD93-55FD-7A7D-26BF-90B55EA09499}"/>
          </ac:spMkLst>
        </pc:spChg>
        <pc:spChg chg="add mod">
          <ac:chgData name="Adriana Varela Montenegro" userId="f9da6ce1-3440-48f0-bed2-f9e49cb1e8ce" providerId="ADAL" clId="{DEC08855-C5DB-45E4-92ED-C3EAFB61797D}" dt="2025-05-09T16:27:04.815" v="1452" actId="1076"/>
          <ac:spMkLst>
            <pc:docMk/>
            <pc:sldMk cId="320123023" sldId="272"/>
            <ac:spMk id="48" creationId="{2BA3266D-5B16-B9BC-9C9A-82F632831140}"/>
          </ac:spMkLst>
        </pc:spChg>
        <pc:graphicFrameChg chg="add mod">
          <ac:chgData name="Adriana Varela Montenegro" userId="f9da6ce1-3440-48f0-bed2-f9e49cb1e8ce" providerId="ADAL" clId="{DEC08855-C5DB-45E4-92ED-C3EAFB61797D}" dt="2025-05-09T20:47:18.140" v="1500" actId="207"/>
          <ac:graphicFrameMkLst>
            <pc:docMk/>
            <pc:sldMk cId="320123023" sldId="272"/>
            <ac:graphicFrameMk id="3" creationId="{AC0D446C-6FF2-CB75-039E-6EC3BF6F15B0}"/>
          </ac:graphicFrameMkLst>
        </pc:graphicFrameChg>
        <pc:graphicFrameChg chg="add mod">
          <ac:chgData name="Adriana Varela Montenegro" userId="f9da6ce1-3440-48f0-bed2-f9e49cb1e8ce" providerId="ADAL" clId="{DEC08855-C5DB-45E4-92ED-C3EAFB61797D}" dt="2025-05-09T20:47:43.981" v="1506" actId="207"/>
          <ac:graphicFrameMkLst>
            <pc:docMk/>
            <pc:sldMk cId="320123023" sldId="272"/>
            <ac:graphicFrameMk id="4" creationId="{1FB7A600-CEC2-2B1B-9C0B-1846A62FD35C}"/>
          </ac:graphicFrameMkLst>
        </pc:graphicFrameChg>
        <pc:graphicFrameChg chg="add mod">
          <ac:chgData name="Adriana Varela Montenegro" userId="f9da6ce1-3440-48f0-bed2-f9e49cb1e8ce" providerId="ADAL" clId="{DEC08855-C5DB-45E4-92ED-C3EAFB61797D}" dt="2025-05-09T20:47:20.507" v="1501" actId="207"/>
          <ac:graphicFrameMkLst>
            <pc:docMk/>
            <pc:sldMk cId="320123023" sldId="272"/>
            <ac:graphicFrameMk id="5" creationId="{29322616-A273-95C3-C49F-5708AF063503}"/>
          </ac:graphicFrameMkLst>
        </pc:graphicFrameChg>
        <pc:graphicFrameChg chg="add mod">
          <ac:chgData name="Adriana Varela Montenegro" userId="f9da6ce1-3440-48f0-bed2-f9e49cb1e8ce" providerId="ADAL" clId="{DEC08855-C5DB-45E4-92ED-C3EAFB61797D}" dt="2025-05-09T20:47:46.606" v="1507" actId="207"/>
          <ac:graphicFrameMkLst>
            <pc:docMk/>
            <pc:sldMk cId="320123023" sldId="272"/>
            <ac:graphicFrameMk id="8" creationId="{117E9AF1-D720-F1B8-2CB3-8CC7251976B0}"/>
          </ac:graphicFrameMkLst>
        </pc:graphicFrameChg>
        <pc:graphicFrameChg chg="del">
          <ac:chgData name="Adriana Varela Montenegro" userId="f9da6ce1-3440-48f0-bed2-f9e49cb1e8ce" providerId="ADAL" clId="{DEC08855-C5DB-45E4-92ED-C3EAFB61797D}" dt="2025-05-09T20:45:34.740" v="1465" actId="478"/>
          <ac:graphicFrameMkLst>
            <pc:docMk/>
            <pc:sldMk cId="320123023" sldId="272"/>
            <ac:graphicFrameMk id="20" creationId="{4F0A71FF-22B1-BD01-3A2A-880AE32B13D8}"/>
          </ac:graphicFrameMkLst>
        </pc:graphicFrameChg>
        <pc:graphicFrameChg chg="del">
          <ac:chgData name="Adriana Varela Montenegro" userId="f9da6ce1-3440-48f0-bed2-f9e49cb1e8ce" providerId="ADAL" clId="{DEC08855-C5DB-45E4-92ED-C3EAFB61797D}" dt="2025-05-09T20:45:33.145" v="1464" actId="478"/>
          <ac:graphicFrameMkLst>
            <pc:docMk/>
            <pc:sldMk cId="320123023" sldId="272"/>
            <ac:graphicFrameMk id="24" creationId="{066055A6-2FD8-CC32-9910-2FF82E743B45}"/>
          </ac:graphicFrameMkLst>
        </pc:graphicFrameChg>
        <pc:graphicFrameChg chg="del">
          <ac:chgData name="Adriana Varela Montenegro" userId="f9da6ce1-3440-48f0-bed2-f9e49cb1e8ce" providerId="ADAL" clId="{DEC08855-C5DB-45E4-92ED-C3EAFB61797D}" dt="2025-05-09T20:45:40.436" v="1468" actId="478"/>
          <ac:graphicFrameMkLst>
            <pc:docMk/>
            <pc:sldMk cId="320123023" sldId="272"/>
            <ac:graphicFrameMk id="27" creationId="{7CE21DC3-22B8-1DFA-CBC9-618B073BF11E}"/>
          </ac:graphicFrameMkLst>
        </pc:graphicFrameChg>
        <pc:graphicFrameChg chg="del">
          <ac:chgData name="Adriana Varela Montenegro" userId="f9da6ce1-3440-48f0-bed2-f9e49cb1e8ce" providerId="ADAL" clId="{DEC08855-C5DB-45E4-92ED-C3EAFB61797D}" dt="2025-05-09T20:45:38.700" v="1467" actId="478"/>
          <ac:graphicFrameMkLst>
            <pc:docMk/>
            <pc:sldMk cId="320123023" sldId="272"/>
            <ac:graphicFrameMk id="31" creationId="{678EFD6A-DC71-D8A1-07B9-56F0EC8B848B}"/>
          </ac:graphicFrameMkLst>
        </pc:graphicFrameChg>
        <pc:picChg chg="del">
          <ac:chgData name="Adriana Varela Montenegro" userId="f9da6ce1-3440-48f0-bed2-f9e49cb1e8ce" providerId="ADAL" clId="{DEC08855-C5DB-45E4-92ED-C3EAFB61797D}" dt="2025-05-09T20:45:35.686" v="1466" actId="478"/>
          <ac:picMkLst>
            <pc:docMk/>
            <pc:sldMk cId="320123023" sldId="272"/>
            <ac:picMk id="2" creationId="{BE511C55-078C-9AEC-EFD2-B30E74710999}"/>
          </ac:picMkLst>
        </pc:picChg>
        <pc:picChg chg="add del mod">
          <ac:chgData name="Adriana Varela Montenegro" userId="f9da6ce1-3440-48f0-bed2-f9e49cb1e8ce" providerId="ADAL" clId="{DEC08855-C5DB-45E4-92ED-C3EAFB61797D}" dt="2025-05-09T15:59:11.316" v="1186" actId="21"/>
          <ac:picMkLst>
            <pc:docMk/>
            <pc:sldMk cId="320123023" sldId="272"/>
            <ac:picMk id="3" creationId="{AE74BC89-F428-2542-3CF8-8F916A1F5F07}"/>
          </ac:picMkLst>
        </pc:picChg>
        <pc:picChg chg="del">
          <ac:chgData name="Adriana Varela Montenegro" userId="f9da6ce1-3440-48f0-bed2-f9e49cb1e8ce" providerId="ADAL" clId="{DEC08855-C5DB-45E4-92ED-C3EAFB61797D}" dt="2025-05-09T15:59:05.617" v="1184" actId="478"/>
          <ac:picMkLst>
            <pc:docMk/>
            <pc:sldMk cId="320123023" sldId="272"/>
            <ac:picMk id="5" creationId="{F6420D34-7110-24AD-6B4B-C72B48024CFC}"/>
          </ac:picMkLst>
        </pc:picChg>
        <pc:picChg chg="add mod">
          <ac:chgData name="Adriana Varela Montenegro" userId="f9da6ce1-3440-48f0-bed2-f9e49cb1e8ce" providerId="ADAL" clId="{DEC08855-C5DB-45E4-92ED-C3EAFB61797D}" dt="2025-05-09T20:47:23.119" v="1502" actId="207"/>
          <ac:picMkLst>
            <pc:docMk/>
            <pc:sldMk cId="320123023" sldId="272"/>
            <ac:picMk id="6" creationId="{9DF329DC-075D-7B0F-A026-CAEC2DDC2851}"/>
          </ac:picMkLst>
        </pc:picChg>
        <pc:picChg chg="add mod">
          <ac:chgData name="Adriana Varela Montenegro" userId="f9da6ce1-3440-48f0-bed2-f9e49cb1e8ce" providerId="ADAL" clId="{DEC08855-C5DB-45E4-92ED-C3EAFB61797D}" dt="2025-05-09T20:47:25.518" v="1503" actId="207"/>
          <ac:picMkLst>
            <pc:docMk/>
            <pc:sldMk cId="320123023" sldId="272"/>
            <ac:picMk id="7" creationId="{BD22038C-34AB-323C-DFC7-44813FC6E804}"/>
          </ac:picMkLst>
        </pc:picChg>
        <pc:picChg chg="add del mod">
          <ac:chgData name="Adriana Varela Montenegro" userId="f9da6ce1-3440-48f0-bed2-f9e49cb1e8ce" providerId="ADAL" clId="{DEC08855-C5DB-45E4-92ED-C3EAFB61797D}" dt="2025-05-09T16:25:29.524" v="1411" actId="478"/>
          <ac:picMkLst>
            <pc:docMk/>
            <pc:sldMk cId="320123023" sldId="272"/>
            <ac:picMk id="9" creationId="{D33717B3-FD3C-CD3B-08DE-0B731DC84098}"/>
          </ac:picMkLst>
        </pc:picChg>
        <pc:picChg chg="add del mod">
          <ac:chgData name="Adriana Varela Montenegro" userId="f9da6ce1-3440-48f0-bed2-f9e49cb1e8ce" providerId="ADAL" clId="{DEC08855-C5DB-45E4-92ED-C3EAFB61797D}" dt="2025-05-09T15:59:40.824" v="1191" actId="478"/>
          <ac:picMkLst>
            <pc:docMk/>
            <pc:sldMk cId="320123023" sldId="272"/>
            <ac:picMk id="10" creationId="{8489ACE6-00C9-D988-5A3E-F11F920F3423}"/>
          </ac:picMkLst>
        </pc:picChg>
        <pc:picChg chg="add del mod">
          <ac:chgData name="Adriana Varela Montenegro" userId="f9da6ce1-3440-48f0-bed2-f9e49cb1e8ce" providerId="ADAL" clId="{DEC08855-C5DB-45E4-92ED-C3EAFB61797D}" dt="2025-05-09T16:00:12.293" v="1209" actId="478"/>
          <ac:picMkLst>
            <pc:docMk/>
            <pc:sldMk cId="320123023" sldId="272"/>
            <ac:picMk id="15" creationId="{CB2315A7-854A-65FC-9E36-367449E2B512}"/>
          </ac:picMkLst>
        </pc:picChg>
        <pc:picChg chg="add del mod">
          <ac:chgData name="Adriana Varela Montenegro" userId="f9da6ce1-3440-48f0-bed2-f9e49cb1e8ce" providerId="ADAL" clId="{DEC08855-C5DB-45E4-92ED-C3EAFB61797D}" dt="2025-05-09T16:00:08.065" v="1204"/>
          <ac:picMkLst>
            <pc:docMk/>
            <pc:sldMk cId="320123023" sldId="272"/>
            <ac:picMk id="19" creationId="{5E349799-D2D6-3BDA-A6C1-62EBCD92D5E3}"/>
          </ac:picMkLst>
        </pc:picChg>
        <pc:picChg chg="add del mod">
          <ac:chgData name="Adriana Varela Montenegro" userId="f9da6ce1-3440-48f0-bed2-f9e49cb1e8ce" providerId="ADAL" clId="{DEC08855-C5DB-45E4-92ED-C3EAFB61797D}" dt="2025-05-09T16:00:31.244" v="1212" actId="478"/>
          <ac:picMkLst>
            <pc:docMk/>
            <pc:sldMk cId="320123023" sldId="272"/>
            <ac:picMk id="22" creationId="{27D3F051-D52D-4448-F5F7-D3BC151E6357}"/>
          </ac:picMkLst>
        </pc:picChg>
        <pc:picChg chg="del">
          <ac:chgData name="Adriana Varela Montenegro" userId="f9da6ce1-3440-48f0-bed2-f9e49cb1e8ce" providerId="ADAL" clId="{DEC08855-C5DB-45E4-92ED-C3EAFB61797D}" dt="2025-05-09T20:46:10.086" v="1475" actId="478"/>
          <ac:picMkLst>
            <pc:docMk/>
            <pc:sldMk cId="320123023" sldId="272"/>
            <ac:picMk id="29" creationId="{556159D2-4E91-8D93-5CC6-FA06EBAC70AF}"/>
          </ac:picMkLst>
        </pc:picChg>
        <pc:picChg chg="add mod">
          <ac:chgData name="Adriana Varela Montenegro" userId="f9da6ce1-3440-48f0-bed2-f9e49cb1e8ce" providerId="ADAL" clId="{DEC08855-C5DB-45E4-92ED-C3EAFB61797D}" dt="2025-05-09T16:07:06.598" v="1300" actId="207"/>
          <ac:picMkLst>
            <pc:docMk/>
            <pc:sldMk cId="320123023" sldId="272"/>
            <ac:picMk id="30" creationId="{B7138056-4811-B3B4-0F2D-55F27AFF2D69}"/>
          </ac:picMkLst>
        </pc:picChg>
        <pc:picChg chg="del">
          <ac:chgData name="Adriana Varela Montenegro" userId="f9da6ce1-3440-48f0-bed2-f9e49cb1e8ce" providerId="ADAL" clId="{DEC08855-C5DB-45E4-92ED-C3EAFB61797D}" dt="2025-05-09T16:04:37.891" v="1281" actId="478"/>
          <ac:picMkLst>
            <pc:docMk/>
            <pc:sldMk cId="320123023" sldId="272"/>
            <ac:picMk id="33" creationId="{CAAB2964-1B82-B3B1-7908-E1BE54FF16E4}"/>
          </ac:picMkLst>
        </pc:picChg>
        <pc:picChg chg="del">
          <ac:chgData name="Adriana Varela Montenegro" userId="f9da6ce1-3440-48f0-bed2-f9e49cb1e8ce" providerId="ADAL" clId="{DEC08855-C5DB-45E4-92ED-C3EAFB61797D}" dt="2025-05-09T16:04:56.708" v="1286" actId="478"/>
          <ac:picMkLst>
            <pc:docMk/>
            <pc:sldMk cId="320123023" sldId="272"/>
            <ac:picMk id="35" creationId="{1BFBEEAE-0887-743B-3D7E-FD24267731FA}"/>
          </ac:picMkLst>
        </pc:picChg>
        <pc:picChg chg="add mod">
          <ac:chgData name="Adriana Varela Montenegro" userId="f9da6ce1-3440-48f0-bed2-f9e49cb1e8ce" providerId="ADAL" clId="{DEC08855-C5DB-45E4-92ED-C3EAFB61797D}" dt="2025-05-09T16:07:08.191" v="1301" actId="207"/>
          <ac:picMkLst>
            <pc:docMk/>
            <pc:sldMk cId="320123023" sldId="272"/>
            <ac:picMk id="39" creationId="{36EA9A9E-22A2-2831-18CB-393F19301BF3}"/>
          </ac:picMkLst>
        </pc:picChg>
        <pc:picChg chg="add del mod">
          <ac:chgData name="Adriana Varela Montenegro" userId="f9da6ce1-3440-48f0-bed2-f9e49cb1e8ce" providerId="ADAL" clId="{DEC08855-C5DB-45E4-92ED-C3EAFB61797D}" dt="2025-05-09T16:25:28.989" v="1410"/>
          <ac:picMkLst>
            <pc:docMk/>
            <pc:sldMk cId="320123023" sldId="272"/>
            <ac:picMk id="43" creationId="{342E6550-9D59-7A1C-D5CB-9F639107CDEC}"/>
          </ac:picMkLst>
        </pc:picChg>
        <pc:picChg chg="add del mod">
          <ac:chgData name="Adriana Varela Montenegro" userId="f9da6ce1-3440-48f0-bed2-f9e49cb1e8ce" providerId="ADAL" clId="{DEC08855-C5DB-45E4-92ED-C3EAFB61797D}" dt="2025-05-09T16:25:28.008" v="1408"/>
          <ac:picMkLst>
            <pc:docMk/>
            <pc:sldMk cId="320123023" sldId="272"/>
            <ac:picMk id="47" creationId="{74F1472F-84B5-5B22-C2A1-846744491993}"/>
          </ac:picMkLst>
        </pc:picChg>
      </pc:sldChg>
      <pc:sldMasterChg chg="modSldLayout">
        <pc:chgData name="Adriana Varela Montenegro" userId="f9da6ce1-3440-48f0-bed2-f9e49cb1e8ce" providerId="ADAL" clId="{DEC08855-C5DB-45E4-92ED-C3EAFB61797D}" dt="2025-05-09T14:48:50.725" v="961" actId="478"/>
        <pc:sldMasterMkLst>
          <pc:docMk/>
          <pc:sldMasterMk cId="1344519940" sldId="2147483648"/>
        </pc:sldMasterMkLst>
        <pc:sldLayoutChg chg="delSp mod">
          <pc:chgData name="Adriana Varela Montenegro" userId="f9da6ce1-3440-48f0-bed2-f9e49cb1e8ce" providerId="ADAL" clId="{DEC08855-C5DB-45E4-92ED-C3EAFB61797D}" dt="2025-05-09T14:48:50.725" v="961" actId="478"/>
          <pc:sldLayoutMkLst>
            <pc:docMk/>
            <pc:sldMasterMk cId="1344519940" sldId="2147483648"/>
            <pc:sldLayoutMk cId="763229214" sldId="2147483654"/>
          </pc:sldLayoutMkLst>
          <pc:spChg chg="del">
            <ac:chgData name="Adriana Varela Montenegro" userId="f9da6ce1-3440-48f0-bed2-f9e49cb1e8ce" providerId="ADAL" clId="{DEC08855-C5DB-45E4-92ED-C3EAFB61797D}" dt="2025-05-09T14:48:50.725" v="961" actId="478"/>
            <ac:spMkLst>
              <pc:docMk/>
              <pc:sldMasterMk cId="1344519940" sldId="2147483648"/>
              <pc:sldLayoutMk cId="763229214" sldId="2147483654"/>
              <ac:spMk id="21" creationId="{178C56C7-07F6-E597-EFAC-EDDFF7AA34D9}"/>
            </ac:spMkLst>
          </pc:sp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adriana\Downloads\Indicadores%20PND%20gra&#769;fica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invias-my.sharepoint.com/personal/avarelam_invias_gov_co/Documents/2025/Indicadores/Gr&#225;ficos/Indicadores%20gr&#225;fica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555555555555555E-2"/>
          <c:y val="0.10489775659966075"/>
          <c:w val="0.93888888888888888"/>
          <c:h val="0.71043488642583985"/>
        </c:manualLayout>
      </c:layout>
      <c:barChart>
        <c:barDir val="bar"/>
        <c:grouping val="percentStacked"/>
        <c:varyColors val="0"/>
        <c:ser>
          <c:idx val="2"/>
          <c:order val="0"/>
          <c:tx>
            <c:strRef>
              <c:f>Mejoradas!$D$1</c:f>
              <c:strCache>
                <c:ptCount val="1"/>
                <c:pt idx="0">
                  <c:v>Avance acumulado</c:v>
                </c:pt>
              </c:strCache>
            </c:strRef>
          </c:tx>
          <c:spPr>
            <a:solidFill>
              <a:srgbClr val="555555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E3FC88B9-BBD1-49E5-B721-1D829C354F27}" type="VALUE">
                      <a:rPr lang="en-US" smtClean="0"/>
                      <a:pPr/>
                      <a:t>[VALOR]</a:t>
                    </a:fld>
                    <a:r>
                      <a:rPr lang="en-US"/>
                      <a:t>; 70%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6277486637034106"/>
                      <c:h val="0.3433017488716170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C75E-4986-B249-69DBEF8A29C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Mejoradas!$B$2</c:f>
              <c:strCache>
                <c:ptCount val="1"/>
                <c:pt idx="0">
                  <c:v>Vías primarias no concesionadas mejoradas</c:v>
                </c:pt>
              </c:strCache>
            </c:strRef>
          </c:cat>
          <c:val>
            <c:numRef>
              <c:f>Mejoradas!$D$2</c:f>
              <c:numCache>
                <c:formatCode>#,##0" Km"</c:formatCode>
                <c:ptCount val="1"/>
                <c:pt idx="0">
                  <c:v>283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5E-4986-B249-69DBEF8A29CE}"/>
            </c:ext>
          </c:extLst>
        </c:ser>
        <c:ser>
          <c:idx val="1"/>
          <c:order val="1"/>
          <c:tx>
            <c:strRef>
              <c:f>Mejoradas!$C$1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402 Km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C75E-4986-B249-69DBEF8A29C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clip" vert="horz" wrap="square" lIns="38100" tIns="19050" rIns="38100" bIns="19050" anchor="t" anchorCtr="0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Mejoradas!$B$2</c:f>
              <c:strCache>
                <c:ptCount val="1"/>
                <c:pt idx="0">
                  <c:v>Vías primarias no concesionadas mejoradas</c:v>
                </c:pt>
              </c:strCache>
            </c:strRef>
          </c:cat>
          <c:val>
            <c:numRef>
              <c:f>Mejoradas!$C$2</c:f>
              <c:numCache>
                <c:formatCode>#,##0" Km"</c:formatCode>
                <c:ptCount val="1"/>
                <c:pt idx="0">
                  <c:v>119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75E-4986-B249-69DBEF8A29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1784831"/>
        <c:axId val="137010367"/>
      </c:barChart>
      <c:catAx>
        <c:axId val="1417848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7010367"/>
        <c:crosses val="autoZero"/>
        <c:auto val="1"/>
        <c:lblAlgn val="ctr"/>
        <c:lblOffset val="100"/>
        <c:noMultiLvlLbl val="0"/>
      </c:catAx>
      <c:valAx>
        <c:axId val="13701036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417848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07830271216098"/>
          <c:y val="0.6996522309711285"/>
          <c:w val="0.65303565179352585"/>
          <c:h val="0.1127508624740684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1191413765155669E-2"/>
          <c:y val="7.7706258107148971E-2"/>
          <c:w val="0.94281574143054792"/>
          <c:h val="0.621839741550209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Canales!$B$16</c:f>
              <c:strCache>
                <c:ptCount val="1"/>
                <c:pt idx="0">
                  <c:v>META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1985689608592733E-2"/>
                  <c:y val="1.19548089395613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AB8-4412-85BA-18D35B3E08EB}"/>
                </c:ext>
              </c:extLst>
            </c:dLbl>
            <c:dLbl>
              <c:idx val="1"/>
              <c:layout>
                <c:manualLayout>
                  <c:x val="3.379069824558531E-2"/>
                  <c:y val="-5.4792241341675414E-1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 rtl="0">
                    <a:defRPr lang="en-US" sz="1200" b="0" i="0" u="none" strike="noStrike" kern="1200" baseline="0">
                      <a:solidFill>
                        <a:schemeClr val="bg1"/>
                      </a:solidFill>
                      <a:latin typeface="Poppins" pitchFamily="2" charset="77"/>
                      <a:ea typeface="+mn-ea"/>
                      <a:cs typeface="Poppins" pitchFamily="2" charset="77"/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AB8-4412-85BA-18D35B3E08EB}"/>
                </c:ext>
              </c:extLst>
            </c:dLbl>
            <c:dLbl>
              <c:idx val="2"/>
              <c:layout>
                <c:manualLayout>
                  <c:x val="5.1985689608591828E-3"/>
                  <c:y val="-0.1135706849258331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 rtl="0">
                    <a:defRPr lang="en-US" sz="1200" b="0" i="0" u="none" strike="noStrike" kern="1200" baseline="0">
                      <a:solidFill>
                        <a:schemeClr val="bg1"/>
                      </a:solidFill>
                      <a:latin typeface="Poppins" pitchFamily="2" charset="77"/>
                      <a:ea typeface="+mn-ea"/>
                      <a:cs typeface="Poppins" pitchFamily="2" charset="77"/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AB8-4412-85BA-18D35B3E08E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Canales!$A$17:$A$19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Canales!$B$17:$B$19</c:f>
              <c:numCache>
                <c:formatCode>General</c:formatCode>
                <c:ptCount val="3"/>
                <c:pt idx="0">
                  <c:v>2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AB8-4412-85BA-18D35B3E08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58206991"/>
        <c:axId val="658210831"/>
      </c:barChart>
      <c:barChart>
        <c:barDir val="col"/>
        <c:grouping val="clustered"/>
        <c:varyColors val="0"/>
        <c:ser>
          <c:idx val="1"/>
          <c:order val="1"/>
          <c:tx>
            <c:strRef>
              <c:f>Canales!$C$16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7F7F7F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-1.8194991363007475E-2"/>
                  <c:y val="-2.39096178791227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AB8-4412-85BA-18D35B3E08E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Poppins" pitchFamily="2" charset="77"/>
                    <a:ea typeface="+mn-ea"/>
                    <a:cs typeface="Poppins" pitchFamily="2" charset="77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Canales!$A$17:$A$19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Canales!$C$17:$C$19</c:f>
              <c:numCache>
                <c:formatCode>General</c:formatCode>
                <c:ptCount val="3"/>
                <c:pt idx="0">
                  <c:v>3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AB8-4412-85BA-18D35B3E08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61"/>
        <c:axId val="1409617168"/>
        <c:axId val="1409621488"/>
      </c:barChart>
      <c:catAx>
        <c:axId val="6582069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itchFamily="2" charset="77"/>
                <a:ea typeface="+mn-ea"/>
                <a:cs typeface="Poppins" pitchFamily="2" charset="77"/>
              </a:defRPr>
            </a:pPr>
            <a:endParaRPr lang="es-CO"/>
          </a:p>
        </c:txPr>
        <c:crossAx val="658210831"/>
        <c:crosses val="autoZero"/>
        <c:auto val="1"/>
        <c:lblAlgn val="ctr"/>
        <c:lblOffset val="100"/>
        <c:noMultiLvlLbl val="0"/>
      </c:catAx>
      <c:valAx>
        <c:axId val="6582108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8206991"/>
        <c:crosses val="autoZero"/>
        <c:crossBetween val="between"/>
      </c:valAx>
      <c:valAx>
        <c:axId val="1409621488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1409617168"/>
        <c:crosses val="max"/>
        <c:crossBetween val="between"/>
      </c:valAx>
      <c:catAx>
        <c:axId val="14096171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09621488"/>
        <c:crosses val="autoZero"/>
        <c:auto val="1"/>
        <c:lblAlgn val="ctr"/>
        <c:lblOffset val="100"/>
        <c:noMultiLvlLbl val="0"/>
      </c:cat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itchFamily="2" charset="77"/>
              <a:ea typeface="+mn-ea"/>
              <a:cs typeface="Poppins" pitchFamily="2" charset="77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Mejoradas!$B$10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.12666945937915694"/>
                  <c:y val="-4.62962962962967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F35-40D4-B58C-9A8E561EB0F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>
                        <a:lumMod val="50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Mejoradas!$A$11:$A$13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Mejoradas!$B$11:$B$13</c:f>
              <c:numCache>
                <c:formatCode>#,##0" Km"</c:formatCode>
                <c:ptCount val="3"/>
                <c:pt idx="0">
                  <c:v>191</c:v>
                </c:pt>
                <c:pt idx="1">
                  <c:v>95</c:v>
                </c:pt>
                <c:pt idx="2">
                  <c:v>116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35-40D4-B58C-9A8E561EB0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80"/>
        <c:axId val="536245375"/>
        <c:axId val="536232895"/>
      </c:barChart>
      <c:barChart>
        <c:barDir val="col"/>
        <c:grouping val="clustered"/>
        <c:varyColors val="0"/>
        <c:ser>
          <c:idx val="1"/>
          <c:order val="1"/>
          <c:tx>
            <c:strRef>
              <c:f>Mejoradas!$C$10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003D7A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7F7F7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6F35-40D4-B58C-9A8E561EB0F0}"/>
              </c:ext>
            </c:extLst>
          </c:dPt>
          <c:dPt>
            <c:idx val="1"/>
            <c:invertIfNegative val="0"/>
            <c:bubble3D val="0"/>
            <c:spPr>
              <a:solidFill>
                <a:srgbClr val="7F7F7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F35-40D4-B58C-9A8E561EB0F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Mejoradas!$A$11:$A$13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Mejoradas!$C$11:$C$13</c:f>
              <c:numCache>
                <c:formatCode>#,##0" Km"</c:formatCode>
                <c:ptCount val="3"/>
                <c:pt idx="0">
                  <c:v>253</c:v>
                </c:pt>
                <c:pt idx="1">
                  <c:v>29.12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F35-40D4-B58C-9A8E561EB0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539345503"/>
        <c:axId val="15218863"/>
      </c:barChart>
      <c:catAx>
        <c:axId val="5362453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pPr>
            <a:endParaRPr lang="es-CO"/>
          </a:p>
        </c:txPr>
        <c:crossAx val="536232895"/>
        <c:crosses val="autoZero"/>
        <c:auto val="1"/>
        <c:lblAlgn val="ctr"/>
        <c:lblOffset val="100"/>
        <c:noMultiLvlLbl val="0"/>
      </c:catAx>
      <c:valAx>
        <c:axId val="536232895"/>
        <c:scaling>
          <c:orientation val="minMax"/>
        </c:scaling>
        <c:delete val="1"/>
        <c:axPos val="l"/>
        <c:numFmt formatCode="#,##0&quot; Km&quot;" sourceLinked="1"/>
        <c:majorTickMark val="none"/>
        <c:minorTickMark val="none"/>
        <c:tickLblPos val="nextTo"/>
        <c:crossAx val="536245375"/>
        <c:crosses val="autoZero"/>
        <c:crossBetween val="between"/>
      </c:valAx>
      <c:valAx>
        <c:axId val="15218863"/>
        <c:scaling>
          <c:orientation val="minMax"/>
        </c:scaling>
        <c:delete val="1"/>
        <c:axPos val="r"/>
        <c:numFmt formatCode="#,##0&quot; Km&quot;" sourceLinked="1"/>
        <c:majorTickMark val="out"/>
        <c:minorTickMark val="none"/>
        <c:tickLblPos val="nextTo"/>
        <c:crossAx val="539345503"/>
        <c:crosses val="max"/>
        <c:crossBetween val="between"/>
      </c:valAx>
      <c:catAx>
        <c:axId val="53934550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218863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235375914516945E-2"/>
          <c:y val="9.3158703553601091E-2"/>
          <c:w val="0.94352924817096606"/>
          <c:h val="0.89519645850219876"/>
        </c:manualLayout>
      </c:layout>
      <c:barChart>
        <c:barDir val="bar"/>
        <c:grouping val="percentStacked"/>
        <c:varyColors val="0"/>
        <c:ser>
          <c:idx val="1"/>
          <c:order val="0"/>
          <c:tx>
            <c:strRef>
              <c:f>Mantenimiento!$D$1</c:f>
              <c:strCache>
                <c:ptCount val="1"/>
                <c:pt idx="0">
                  <c:v>Avance acumulado</c:v>
                </c:pt>
              </c:strCache>
            </c:strRef>
          </c:tx>
          <c:spPr>
            <a:solidFill>
              <a:srgbClr val="555555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8DE2FC8B-B285-43E6-AB42-48E3FE6B96F0}" type="VALUE">
                      <a:rPr lang="en-US"/>
                      <a:pPr/>
                      <a:t>[VALOR]</a:t>
                    </a:fld>
                    <a:r>
                      <a:rPr lang="en-US" dirty="0"/>
                      <a:t>; 134%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999875901783741"/>
                      <c:h val="0.4192141659912049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4841-43D2-9763-A7CB77D6457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Mantenimiento!$B$2</c:f>
              <c:strCache>
                <c:ptCount val="1"/>
                <c:pt idx="0">
                  <c:v>Vías primarias no concesionadas rehabilitadas y mantenidas</c:v>
                </c:pt>
              </c:strCache>
            </c:strRef>
          </c:cat>
          <c:val>
            <c:numRef>
              <c:f>Mantenimiento!$D$2</c:f>
              <c:numCache>
                <c:formatCode>#,##0" Km"</c:formatCode>
                <c:ptCount val="1"/>
                <c:pt idx="0">
                  <c:v>1339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41-43D2-9763-A7CB77D6457F}"/>
            </c:ext>
          </c:extLst>
        </c:ser>
        <c:ser>
          <c:idx val="0"/>
          <c:order val="1"/>
          <c:tx>
            <c:strRef>
              <c:f>Mantenimiento!$C$1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Mantenimiento!$B$2</c:f>
              <c:strCache>
                <c:ptCount val="1"/>
                <c:pt idx="0">
                  <c:v>Vías primarias no concesionadas rehabilitadas y mantenidas</c:v>
                </c:pt>
              </c:strCache>
            </c:strRef>
          </c:cat>
          <c:val>
            <c:numRef>
              <c:f>Mantenimiento!$C$2</c:f>
              <c:numCache>
                <c:formatCode>#,##0" Km"</c:formatCode>
                <c:ptCount val="1"/>
                <c:pt idx="0">
                  <c:v>-343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841-43D2-9763-A7CB77D645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8916671"/>
        <c:axId val="108931231"/>
      </c:barChart>
      <c:catAx>
        <c:axId val="10891667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8931231"/>
        <c:crosses val="autoZero"/>
        <c:auto val="1"/>
        <c:lblAlgn val="ctr"/>
        <c:lblOffset val="100"/>
        <c:noMultiLvlLbl val="0"/>
      </c:catAx>
      <c:valAx>
        <c:axId val="108931231"/>
        <c:scaling>
          <c:orientation val="minMax"/>
          <c:min val="0"/>
        </c:scaling>
        <c:delete val="1"/>
        <c:axPos val="b"/>
        <c:numFmt formatCode="0%" sourceLinked="1"/>
        <c:majorTickMark val="none"/>
        <c:minorTickMark val="none"/>
        <c:tickLblPos val="nextTo"/>
        <c:crossAx val="1089166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08257139588665"/>
          <c:y val="0.7459976600294147"/>
          <c:w val="0.61253565179352576"/>
          <c:h val="0.190553191950951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Mantenimiento!$B$10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.14086447471503111"/>
                  <c:y val="4.629629629629586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38F-4074-B3B1-6DEA3C08811A}"/>
                </c:ext>
              </c:extLst>
            </c:dLbl>
            <c:dLbl>
              <c:idx val="1"/>
              <c:layout>
                <c:manualLayout>
                  <c:x val="2.5668549498563875E-3"/>
                  <c:y val="-5.09259259259259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38F-4074-B3B1-6DEA3C08811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bg1">
                        <a:lumMod val="50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Mantenimiento!$A$11:$A$13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Mantenimiento!$B$11:$B$13</c:f>
              <c:numCache>
                <c:formatCode>#,##0" Km"</c:formatCode>
                <c:ptCount val="3"/>
                <c:pt idx="0">
                  <c:v>569</c:v>
                </c:pt>
                <c:pt idx="1">
                  <c:v>223</c:v>
                </c:pt>
                <c:pt idx="2">
                  <c:v>211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8F-4074-B3B1-6DEA3C088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80"/>
        <c:axId val="536245375"/>
        <c:axId val="536232895"/>
      </c:barChart>
      <c:barChart>
        <c:barDir val="col"/>
        <c:grouping val="clustered"/>
        <c:varyColors val="0"/>
        <c:ser>
          <c:idx val="1"/>
          <c:order val="1"/>
          <c:tx>
            <c:strRef>
              <c:f>Mantenimiento!$C$10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7F7F7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Mantenimiento!$A$11:$A$13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Mantenimiento!$C$11:$C$13</c:f>
              <c:numCache>
                <c:formatCode>#,##0" Km"</c:formatCode>
                <c:ptCount val="3"/>
                <c:pt idx="0">
                  <c:v>1162.3599999999999</c:v>
                </c:pt>
                <c:pt idx="1">
                  <c:v>176.35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38F-4074-B3B1-6DEA3C088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539345503"/>
        <c:axId val="15218863"/>
      </c:barChart>
      <c:catAx>
        <c:axId val="5362453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pPr>
            <a:endParaRPr lang="es-CO"/>
          </a:p>
        </c:txPr>
        <c:crossAx val="536232895"/>
        <c:crosses val="autoZero"/>
        <c:auto val="1"/>
        <c:lblAlgn val="ctr"/>
        <c:lblOffset val="100"/>
        <c:noMultiLvlLbl val="0"/>
      </c:catAx>
      <c:valAx>
        <c:axId val="536232895"/>
        <c:scaling>
          <c:orientation val="minMax"/>
        </c:scaling>
        <c:delete val="1"/>
        <c:axPos val="l"/>
        <c:numFmt formatCode="#,##0&quot; Km&quot;" sourceLinked="1"/>
        <c:majorTickMark val="none"/>
        <c:minorTickMark val="none"/>
        <c:tickLblPos val="nextTo"/>
        <c:crossAx val="536245375"/>
        <c:crosses val="autoZero"/>
        <c:crossBetween val="between"/>
      </c:valAx>
      <c:valAx>
        <c:axId val="15218863"/>
        <c:scaling>
          <c:orientation val="minMax"/>
        </c:scaling>
        <c:delete val="1"/>
        <c:axPos val="r"/>
        <c:numFmt formatCode="#,##0&quot; Km&quot;" sourceLinked="1"/>
        <c:majorTickMark val="out"/>
        <c:minorTickMark val="none"/>
        <c:tickLblPos val="nextTo"/>
        <c:crossAx val="539345503"/>
        <c:crosses val="max"/>
        <c:crossBetween val="between"/>
      </c:valAx>
      <c:catAx>
        <c:axId val="53934550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218863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1"/>
          <c:order val="0"/>
          <c:tx>
            <c:strRef>
              <c:f>Terciaria!$D$1:$E$1</c:f>
              <c:strCache>
                <c:ptCount val="1"/>
                <c:pt idx="0">
                  <c:v>Avance acumulado % cuatrienio</c:v>
                </c:pt>
              </c:strCache>
            </c:strRef>
          </c:tx>
          <c:spPr>
            <a:solidFill>
              <a:srgbClr val="555555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50" b="1" i="0" u="none" strike="noStrike" kern="1200" baseline="0">
                        <a:solidFill>
                          <a:schemeClr val="bg1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</a:defRPr>
                    </a:pPr>
                    <a:fld id="{79A878E9-5661-495E-8DFA-5E23FD36DB40}" type="VALUE">
                      <a:rPr lang="en-US" smtClean="0"/>
                      <a:pPr>
                        <a:defRPr sz="1050" b="1">
                          <a:solidFill>
                            <a:schemeClr val="bg1"/>
                          </a:solidFill>
                          <a:latin typeface="Poppins" panose="00000500000000000000" pitchFamily="2" charset="0"/>
                          <a:cs typeface="Poppins" panose="00000500000000000000" pitchFamily="2" charset="0"/>
                        </a:defRPr>
                      </a:pPr>
                      <a:t>[VALOR]</a:t>
                    </a:fld>
                    <a:r>
                      <a:rPr lang="en-US"/>
                      <a:t>: 23%</a:t>
                    </a:r>
                  </a:p>
                </c:rich>
              </c:tx>
              <c:spPr>
                <a:solidFill>
                  <a:srgbClr val="555555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baseline="0">
                      <a:solidFill>
                        <a:schemeClr val="bg1"/>
                      </a:solidFill>
                      <a:latin typeface="Poppins" panose="00000500000000000000" pitchFamily="2" charset="0"/>
                      <a:ea typeface="+mn-ea"/>
                      <a:cs typeface="Poppins" panose="00000500000000000000" pitchFamily="2" charset="0"/>
                    </a:defRPr>
                  </a:pPr>
                  <a:endParaRPr lang="es-CO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378909850992495"/>
                      <c:h val="0.2486486486486486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A483-4912-9FC8-AB72810CDFF4}"/>
                </c:ext>
              </c:extLst>
            </c:dLbl>
            <c:spPr>
              <a:solidFill>
                <a:srgbClr val="555555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Terciaria!$B$2</c:f>
              <c:strCache>
                <c:ptCount val="1"/>
                <c:pt idx="0">
                  <c:v>Vías regionales y caminos ancestrales intervenidos</c:v>
                </c:pt>
              </c:strCache>
            </c:strRef>
          </c:cat>
          <c:val>
            <c:numRef>
              <c:f>Terciaria!$D$2</c:f>
              <c:numCache>
                <c:formatCode>#,##0" Km"</c:formatCode>
                <c:ptCount val="1"/>
                <c:pt idx="0">
                  <c:v>7571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83-4912-9FC8-AB72810CDFF4}"/>
            </c:ext>
          </c:extLst>
        </c:ser>
        <c:ser>
          <c:idx val="0"/>
          <c:order val="2"/>
          <c:tx>
            <c:strRef>
              <c:f>Terciaria!$C$1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33.102 km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A483-4912-9FC8-AB72810CDFF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Terciaria!$B$2</c:f>
              <c:strCache>
                <c:ptCount val="1"/>
                <c:pt idx="0">
                  <c:v>Vías regionales y caminos ancestrales intervenidos</c:v>
                </c:pt>
              </c:strCache>
            </c:strRef>
          </c:cat>
          <c:val>
            <c:numRef>
              <c:f>Terciaria!$C$2</c:f>
              <c:numCache>
                <c:formatCode>#,##0" Km"</c:formatCode>
                <c:ptCount val="1"/>
                <c:pt idx="0">
                  <c:v>25531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483-4912-9FC8-AB72810CDFF4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41784831"/>
        <c:axId val="137010367"/>
        <c:extLst>
          <c:ext xmlns:c15="http://schemas.microsoft.com/office/drawing/2012/chart" uri="{02D57815-91ED-43cb-92C2-25804820EDAC}">
            <c15:filteredBarSeries>
              <c15:ser>
                <c:idx val="2"/>
                <c:order val="1"/>
                <c:tx>
                  <c:strRef>
                    <c:extLst>
                      <c:ext uri="{02D57815-91ED-43cb-92C2-25804820EDAC}">
                        <c15:formulaRef>
                          <c15:sqref>Terciaria!$E$1</c15:sqref>
                        </c15:formulaRef>
                      </c:ext>
                    </c:extLst>
                    <c:strCache>
                      <c:ptCount val="1"/>
                      <c:pt idx="0">
                        <c:v>% cuatrienio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s-CO"/>
                    </a:p>
                  </c:txPr>
                  <c:dLblPos val="ctr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Terciaria!$B$2</c15:sqref>
                        </c15:formulaRef>
                      </c:ext>
                    </c:extLst>
                    <c:strCache>
                      <c:ptCount val="1"/>
                      <c:pt idx="0">
                        <c:v>Vías regionales y caminos ancestrales intervenidos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Terciaria!$E$2</c15:sqref>
                        </c15:formulaRef>
                      </c:ext>
                    </c:extLst>
                    <c:numCache>
                      <c:formatCode>0%</c:formatCode>
                      <c:ptCount val="1"/>
                      <c:pt idx="0">
                        <c:v>0.22871729804845628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4-A483-4912-9FC8-AB72810CDFF4}"/>
                  </c:ext>
                </c:extLst>
              </c15:ser>
            </c15:filteredBarSeries>
          </c:ext>
        </c:extLst>
      </c:barChart>
      <c:catAx>
        <c:axId val="14178483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7010367"/>
        <c:crosses val="autoZero"/>
        <c:auto val="1"/>
        <c:lblAlgn val="ctr"/>
        <c:lblOffset val="100"/>
        <c:noMultiLvlLbl val="0"/>
      </c:catAx>
      <c:valAx>
        <c:axId val="13701036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417848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86370575978069"/>
          <c:y val="0.64774689650280204"/>
          <c:w val="0.8157514046897798"/>
          <c:h val="0.121622472866567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444444444444445E-2"/>
          <c:y val="5.0925925925925923E-2"/>
          <c:w val="0.93888888888888888"/>
          <c:h val="0.707106663750364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Terciaria!$B$10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ysClr val="window" lastClr="FFFFFF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3.24074074074074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1AE-416C-B668-8D35331A9DE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Terciaria!$A$11:$A$13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Terciaria!$B$11:$B$13</c:f>
              <c:numCache>
                <c:formatCode>#,##0" Km"</c:formatCode>
                <c:ptCount val="3"/>
                <c:pt idx="0">
                  <c:v>8142</c:v>
                </c:pt>
                <c:pt idx="1">
                  <c:v>10350</c:v>
                </c:pt>
                <c:pt idx="2">
                  <c:v>14610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1AE-416C-B668-8D35331A9D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80"/>
        <c:axId val="539359231"/>
        <c:axId val="539359647"/>
      </c:barChart>
      <c:barChart>
        <c:barDir val="col"/>
        <c:grouping val="clustered"/>
        <c:varyColors val="0"/>
        <c:ser>
          <c:idx val="1"/>
          <c:order val="1"/>
          <c:tx>
            <c:strRef>
              <c:f>Terciaria!$C$10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7F7F7F"/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1AE-416C-B668-8D35331A9DEC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1AE-416C-B668-8D35331A9DE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Terciaria!$A$11:$A$13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Terciaria!$C$11:$C$13</c:f>
              <c:numCache>
                <c:formatCode>#,##0" Km"</c:formatCode>
                <c:ptCount val="3"/>
                <c:pt idx="0">
                  <c:v>7161</c:v>
                </c:pt>
                <c:pt idx="1">
                  <c:v>410.54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1AE-416C-B668-8D35331A9D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548291087"/>
        <c:axId val="548290671"/>
      </c:barChart>
      <c:catAx>
        <c:axId val="5393592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pPr>
            <a:endParaRPr lang="es-CO"/>
          </a:p>
        </c:txPr>
        <c:crossAx val="539359647"/>
        <c:crosses val="autoZero"/>
        <c:auto val="1"/>
        <c:lblAlgn val="ctr"/>
        <c:lblOffset val="100"/>
        <c:noMultiLvlLbl val="0"/>
      </c:catAx>
      <c:valAx>
        <c:axId val="539359647"/>
        <c:scaling>
          <c:orientation val="minMax"/>
        </c:scaling>
        <c:delete val="1"/>
        <c:axPos val="l"/>
        <c:numFmt formatCode="#,##0&quot; Km&quot;" sourceLinked="1"/>
        <c:majorTickMark val="none"/>
        <c:minorTickMark val="none"/>
        <c:tickLblPos val="nextTo"/>
        <c:crossAx val="539359231"/>
        <c:crosses val="autoZero"/>
        <c:crossBetween val="between"/>
      </c:valAx>
      <c:valAx>
        <c:axId val="548290671"/>
        <c:scaling>
          <c:orientation val="minMax"/>
        </c:scaling>
        <c:delete val="1"/>
        <c:axPos val="r"/>
        <c:numFmt formatCode="#,##0&quot; Km&quot;" sourceLinked="1"/>
        <c:majorTickMark val="out"/>
        <c:minorTickMark val="none"/>
        <c:tickLblPos val="nextTo"/>
        <c:crossAx val="548291087"/>
        <c:crosses val="max"/>
        <c:crossBetween val="between"/>
      </c:valAx>
      <c:catAx>
        <c:axId val="548291087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48290671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942699566886609E-2"/>
          <c:y val="0"/>
          <c:w val="0.92811460086622677"/>
          <c:h val="0.76484843787046997"/>
        </c:manualLayout>
      </c:layout>
      <c:barChart>
        <c:barDir val="bar"/>
        <c:grouping val="percentStacked"/>
        <c:varyColors val="0"/>
        <c:ser>
          <c:idx val="1"/>
          <c:order val="0"/>
          <c:tx>
            <c:strRef>
              <c:f>Muelles!$D$1</c:f>
              <c:strCache>
                <c:ptCount val="1"/>
                <c:pt idx="0">
                  <c:v>Avance acumulado</c:v>
                </c:pt>
              </c:strCache>
            </c:strRef>
          </c:tx>
          <c:spPr>
            <a:solidFill>
              <a:srgbClr val="404040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B74C1BDA-4DB8-4D20-A515-39ACE86D05FA}" type="VALUE">
                      <a:rPr lang="en-US"/>
                      <a:pPr/>
                      <a:t>[VALOR]</a:t>
                    </a:fld>
                    <a:r>
                      <a:rPr lang="en-US"/>
                      <a:t>;39%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037C-4197-BEAF-31E43F089E4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Muelles!$B$2</c:f>
              <c:strCache>
                <c:ptCount val="1"/>
                <c:pt idx="0">
                  <c:v>Instalaciones portuarias fluviales  intervenidas</c:v>
                </c:pt>
              </c:strCache>
            </c:strRef>
          </c:cat>
          <c:val>
            <c:numRef>
              <c:f>Muelles!$D$2</c:f>
              <c:numCache>
                <c:formatCode>General</c:formatCode>
                <c:ptCount val="1"/>
                <c:pt idx="0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37C-4197-BEAF-31E43F089E4D}"/>
            </c:ext>
          </c:extLst>
        </c:ser>
        <c:ser>
          <c:idx val="0"/>
          <c:order val="1"/>
          <c:tx>
            <c:strRef>
              <c:f>Muelles!$C$1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84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037C-4197-BEAF-31E43F089E4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Muelles!$B$2</c:f>
              <c:strCache>
                <c:ptCount val="1"/>
                <c:pt idx="0">
                  <c:v>Instalaciones portuarias fluviales  intervenidas</c:v>
                </c:pt>
              </c:strCache>
            </c:strRef>
          </c:cat>
          <c:val>
            <c:numRef>
              <c:f>Muelles!$C$2</c:f>
              <c:numCache>
                <c:formatCode>General</c:formatCode>
                <c:ptCount val="1"/>
                <c:pt idx="0">
                  <c:v>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37C-4197-BEAF-31E43F089E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8916671"/>
        <c:axId val="108931231"/>
      </c:barChart>
      <c:catAx>
        <c:axId val="10891667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8931231"/>
        <c:crosses val="autoZero"/>
        <c:auto val="1"/>
        <c:lblAlgn val="ctr"/>
        <c:lblOffset val="100"/>
        <c:noMultiLvlLbl val="0"/>
      </c:catAx>
      <c:valAx>
        <c:axId val="108931231"/>
        <c:scaling>
          <c:orientation val="minMax"/>
          <c:min val="0"/>
        </c:scaling>
        <c:delete val="1"/>
        <c:axPos val="b"/>
        <c:numFmt formatCode="0%" sourceLinked="1"/>
        <c:majorTickMark val="none"/>
        <c:minorTickMark val="none"/>
        <c:tickLblPos val="nextTo"/>
        <c:crossAx val="1089166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114960629921262"/>
          <c:y val="0.64365345545195973"/>
          <c:w val="0.61253565179352576"/>
          <c:h val="0.129423261717742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Muelles!$B$10</c:f>
              <c:strCache>
                <c:ptCount val="1"/>
                <c:pt idx="0">
                  <c:v>META ANUAL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7.6042182055362072E-3"/>
                  <c:y val="-8.62543578189023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10A-49AA-8E7F-1F8C519D5AB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Muelles!$A$11:$A$13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Muelles!$B$11:$B$13</c:f>
              <c:numCache>
                <c:formatCode>General</c:formatCode>
                <c:ptCount val="3"/>
                <c:pt idx="0">
                  <c:v>25</c:v>
                </c:pt>
                <c:pt idx="1">
                  <c:v>25</c:v>
                </c:pt>
                <c:pt idx="2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10A-49AA-8E7F-1F8C519D5A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80"/>
        <c:axId val="536245375"/>
        <c:axId val="536232895"/>
      </c:barChart>
      <c:barChart>
        <c:barDir val="col"/>
        <c:grouping val="clustered"/>
        <c:varyColors val="0"/>
        <c:ser>
          <c:idx val="1"/>
          <c:order val="1"/>
          <c:tx>
            <c:strRef>
              <c:f>Muelles!$C$10</c:f>
              <c:strCache>
                <c:ptCount val="1"/>
                <c:pt idx="0">
                  <c:v>LOGROS</c:v>
                </c:pt>
              </c:strCache>
            </c:strRef>
          </c:tx>
          <c:spPr>
            <a:solidFill>
              <a:srgbClr val="7F7F7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Muelles!$A$11:$A$13</c:f>
              <c:strCache>
                <c:ptCount val="3"/>
                <c:pt idx="0">
                  <c:v>2023 y 2024</c:v>
                </c:pt>
                <c:pt idx="1">
                  <c:v>2025</c:v>
                </c:pt>
                <c:pt idx="2">
                  <c:v>2026</c:v>
                </c:pt>
              </c:strCache>
            </c:strRef>
          </c:cat>
          <c:val>
            <c:numRef>
              <c:f>Muelles!$C$11:$C$13</c:f>
              <c:numCache>
                <c:formatCode>General</c:formatCode>
                <c:ptCount val="3"/>
                <c:pt idx="0">
                  <c:v>25</c:v>
                </c:pt>
                <c:pt idx="1">
                  <c:v>8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10A-49AA-8E7F-1F8C519D5A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0"/>
        <c:axId val="539345503"/>
        <c:axId val="15218863"/>
      </c:barChart>
      <c:catAx>
        <c:axId val="5362453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pPr>
            <a:endParaRPr lang="es-CO"/>
          </a:p>
        </c:txPr>
        <c:crossAx val="536232895"/>
        <c:crosses val="autoZero"/>
        <c:auto val="1"/>
        <c:lblAlgn val="ctr"/>
        <c:lblOffset val="100"/>
        <c:noMultiLvlLbl val="0"/>
      </c:catAx>
      <c:valAx>
        <c:axId val="53623289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36245375"/>
        <c:crosses val="autoZero"/>
        <c:crossBetween val="between"/>
      </c:valAx>
      <c:valAx>
        <c:axId val="15218863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539345503"/>
        <c:crosses val="max"/>
        <c:crossBetween val="between"/>
      </c:valAx>
      <c:catAx>
        <c:axId val="539345503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218863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0"/>
          <c:w val="1"/>
          <c:h val="1"/>
        </c:manualLayout>
      </c:layout>
      <c:barChart>
        <c:barDir val="bar"/>
        <c:grouping val="percentStacked"/>
        <c:varyColors val="0"/>
        <c:ser>
          <c:idx val="1"/>
          <c:order val="0"/>
          <c:tx>
            <c:strRef>
              <c:f>Canales!$D$1</c:f>
              <c:strCache>
                <c:ptCount val="1"/>
                <c:pt idx="0">
                  <c:v>Avance acumulado</c:v>
                </c:pt>
              </c:strCache>
            </c:strRef>
          </c:tx>
          <c:spPr>
            <a:solidFill>
              <a:srgbClr val="404040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51A00401-862C-4FB5-A3CF-1AE4F04479C3}" type="VALUE">
                      <a:rPr lang="en-US"/>
                      <a:pPr/>
                      <a:t>[VALOR]</a:t>
                    </a:fld>
                    <a:r>
                      <a:rPr lang="en-US"/>
                      <a:t>; 100%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A02A-4EAC-9C44-F94FC798161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Poppins" panose="00000500000000000000" pitchFamily="2" charset="0"/>
                    <a:ea typeface="+mn-ea"/>
                    <a:cs typeface="Poppins" panose="00000500000000000000" pitchFamily="2" charset="0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Canales!$B$2</c:f>
              <c:strCache>
                <c:ptCount val="1"/>
                <c:pt idx="0">
                  <c:v>Instalaciones portuarias fluviales  intervenidas</c:v>
                </c:pt>
              </c:strCache>
            </c:strRef>
          </c:cat>
          <c:val>
            <c:numRef>
              <c:f>Canales!$D$2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02A-4EAC-9C44-F94FC7981618}"/>
            </c:ext>
          </c:extLst>
        </c:ser>
        <c:ser>
          <c:idx val="0"/>
          <c:order val="1"/>
          <c:tx>
            <c:strRef>
              <c:f>Canales!$C$1</c:f>
              <c:strCache>
                <c:ptCount val="1"/>
                <c:pt idx="0">
                  <c:v>Meta cuatrienio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Canales!$B$2</c:f>
              <c:strCache>
                <c:ptCount val="1"/>
                <c:pt idx="0">
                  <c:v>Instalaciones portuarias fluviales  intervenidas</c:v>
                </c:pt>
              </c:strCache>
            </c:strRef>
          </c:cat>
          <c:val>
            <c:numRef>
              <c:f>Canales!$C$2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02A-4EAC-9C44-F94FC79816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8916671"/>
        <c:axId val="108931231"/>
      </c:barChart>
      <c:catAx>
        <c:axId val="10891667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8931231"/>
        <c:crosses val="autoZero"/>
        <c:auto val="1"/>
        <c:lblAlgn val="ctr"/>
        <c:lblOffset val="100"/>
        <c:noMultiLvlLbl val="0"/>
      </c:catAx>
      <c:valAx>
        <c:axId val="108931231"/>
        <c:scaling>
          <c:orientation val="minMax"/>
          <c:min val="0"/>
        </c:scaling>
        <c:delete val="1"/>
        <c:axPos val="b"/>
        <c:numFmt formatCode="0%" sourceLinked="1"/>
        <c:majorTickMark val="none"/>
        <c:minorTickMark val="none"/>
        <c:tickLblPos val="nextTo"/>
        <c:crossAx val="10891667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508026071740919"/>
          <c:y val="0.76864811898512686"/>
          <c:w val="0.61253565179352576"/>
          <c:h val="0.1721329833770778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Poppins" panose="00000500000000000000" pitchFamily="2" charset="0"/>
              <a:ea typeface="+mn-ea"/>
              <a:cs typeface="Poppins" panose="00000500000000000000" pitchFamily="2" charset="0"/>
            </a:defRPr>
          </a:pPr>
          <a:endParaRPr lang="es-C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06CA8-A1FB-48BC-8711-50C5CC40B89A}" type="datetimeFigureOut">
              <a:rPr lang="es-CO" smtClean="0"/>
              <a:t>9/05/2025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6CC99-EA77-4809-A5A2-025F6F11841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62187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A6CC99-EA77-4809-A5A2-025F6F11841B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15838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7E65FAA6-8F5C-B909-BB06-EA882EE172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092700" y="0"/>
            <a:ext cx="7099300" cy="6858000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CE413DEF-10E6-BD12-BF69-A5A4B6DF203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888" y="2761937"/>
            <a:ext cx="4291143" cy="1334125"/>
          </a:xfrm>
        </p:spPr>
        <p:txBody>
          <a:bodyPr anchor="t">
            <a:normAutofit/>
          </a:bodyPr>
          <a:lstStyle>
            <a:lvl1pPr algn="l">
              <a:defRPr sz="4400" b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Título de la presentación</a:t>
            </a:r>
            <a:endParaRPr lang="es-CO" dirty="0"/>
          </a:p>
        </p:txBody>
      </p:sp>
      <p:sp>
        <p:nvSpPr>
          <p:cNvPr id="13" name="Marcador de texto 12">
            <a:extLst>
              <a:ext uri="{FF2B5EF4-FFF2-40B4-BE49-F238E27FC236}">
                <a16:creationId xmlns:a16="http://schemas.microsoft.com/office/drawing/2014/main" id="{247398B7-BF8B-05D2-9DD8-A0F7C6F7DF2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3888" y="4287838"/>
            <a:ext cx="4291143" cy="854075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s-MX" dirty="0"/>
              <a:t>Subtítulo de la presentación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65825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9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Marcador de texto 14">
            <a:extLst>
              <a:ext uri="{FF2B5EF4-FFF2-40B4-BE49-F238E27FC236}">
                <a16:creationId xmlns:a16="http://schemas.microsoft.com/office/drawing/2014/main" id="{DF3A05B4-046B-922E-54C6-7E03940BD0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633084" y="2278193"/>
            <a:ext cx="2857500" cy="674869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Sección 1</a:t>
            </a:r>
            <a:endParaRPr lang="es-CO" dirty="0"/>
          </a:p>
        </p:txBody>
      </p:sp>
      <p:sp>
        <p:nvSpPr>
          <p:cNvPr id="16" name="Marcador de texto 14">
            <a:extLst>
              <a:ext uri="{FF2B5EF4-FFF2-40B4-BE49-F238E27FC236}">
                <a16:creationId xmlns:a16="http://schemas.microsoft.com/office/drawing/2014/main" id="{75BECDBE-A2AB-A30C-D10B-43868AF180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33084" y="3252658"/>
            <a:ext cx="2857500" cy="674869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Sección 2</a:t>
            </a:r>
            <a:endParaRPr lang="es-CO" dirty="0"/>
          </a:p>
        </p:txBody>
      </p:sp>
      <p:sp>
        <p:nvSpPr>
          <p:cNvPr id="17" name="Marcador de texto 14">
            <a:extLst>
              <a:ext uri="{FF2B5EF4-FFF2-40B4-BE49-F238E27FC236}">
                <a16:creationId xmlns:a16="http://schemas.microsoft.com/office/drawing/2014/main" id="{2DFD7723-ABC7-7564-18EE-46FC00072C9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633084" y="4227123"/>
            <a:ext cx="2857500" cy="674869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Sección 3</a:t>
            </a:r>
            <a:endParaRPr lang="es-CO" dirty="0"/>
          </a:p>
        </p:txBody>
      </p:sp>
      <p:sp>
        <p:nvSpPr>
          <p:cNvPr id="18" name="Marcador de texto 14">
            <a:extLst>
              <a:ext uri="{FF2B5EF4-FFF2-40B4-BE49-F238E27FC236}">
                <a16:creationId xmlns:a16="http://schemas.microsoft.com/office/drawing/2014/main" id="{3F80A3BC-DD56-AC0D-8CE2-CA36F33BD7F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33084" y="5201587"/>
            <a:ext cx="2857500" cy="674869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Sección 4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771622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81412B1-EA5D-91C1-A1DD-17FBAC7845B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44578" y="4589463"/>
            <a:ext cx="9173980" cy="1500187"/>
          </a:xfrm>
        </p:spPr>
        <p:txBody>
          <a:bodyPr anchor="ctr">
            <a:normAutofit/>
          </a:bodyPr>
          <a:lstStyle>
            <a:lvl1pPr marL="0" indent="0"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Título de la sección</a:t>
            </a:r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45F804EC-270B-7CFE-173C-349DB2600C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4703" y="254703"/>
            <a:ext cx="11691937" cy="3883025"/>
          </a:xfrm>
          <a:prstGeom prst="roundRect">
            <a:avLst>
              <a:gd name="adj" fmla="val 6244"/>
            </a:avLst>
          </a:prstGeom>
          <a:solidFill>
            <a:schemeClr val="bg1">
              <a:lumMod val="85000"/>
            </a:schemeClr>
          </a:solidFill>
          <a:effectLst>
            <a:outerShdw blurRad="361061" dist="440276" dir="5400000" sx="95000" sy="95000" algn="t" rotWithShape="0">
              <a:schemeClr val="bg1">
                <a:lumMod val="50000"/>
                <a:alpha val="40000"/>
              </a:schemeClr>
            </a:outerShdw>
          </a:effectLst>
        </p:spPr>
        <p:txBody>
          <a:bodyPr anchor="ctr"/>
          <a:lstStyle>
            <a:lvl1pPr marL="0" indent="0" algn="ctr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s-CO" dirty="0"/>
          </a:p>
          <a:p>
            <a:endParaRPr lang="es-CO" dirty="0"/>
          </a:p>
          <a:p>
            <a:r>
              <a:rPr lang="es-CO" dirty="0"/>
              <a:t>Clic para insertar imagen</a:t>
            </a:r>
          </a:p>
        </p:txBody>
      </p:sp>
    </p:spTree>
    <p:extLst>
      <p:ext uri="{BB962C8B-B14F-4D97-AF65-F5344CB8AC3E}">
        <p14:creationId xmlns:p14="http://schemas.microsoft.com/office/powerpoint/2010/main" val="500020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5DAB3E-7733-F339-8585-6EFC10039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587" y="320155"/>
            <a:ext cx="10932826" cy="1325563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5BA2B69-CE1A-9AD2-8990-922BD875C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587" y="2008681"/>
            <a:ext cx="10932826" cy="4032355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226250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 redondeado 18">
            <a:extLst>
              <a:ext uri="{FF2B5EF4-FFF2-40B4-BE49-F238E27FC236}">
                <a16:creationId xmlns:a16="http://schemas.microsoft.com/office/drawing/2014/main" id="{38D54B80-1174-527C-92F1-1DBBDFEC753C}"/>
              </a:ext>
            </a:extLst>
          </p:cNvPr>
          <p:cNvSpPr/>
          <p:nvPr userDrawn="1"/>
        </p:nvSpPr>
        <p:spPr>
          <a:xfrm>
            <a:off x="6186488" y="1557338"/>
            <a:ext cx="2578100" cy="1235075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0" name="Rectángulo redondeado 19">
            <a:extLst>
              <a:ext uri="{FF2B5EF4-FFF2-40B4-BE49-F238E27FC236}">
                <a16:creationId xmlns:a16="http://schemas.microsoft.com/office/drawing/2014/main" id="{FD6EDC20-77E7-568F-F0C2-4046FBC6A1B3}"/>
              </a:ext>
            </a:extLst>
          </p:cNvPr>
          <p:cNvSpPr/>
          <p:nvPr userDrawn="1"/>
        </p:nvSpPr>
        <p:spPr>
          <a:xfrm>
            <a:off x="6186488" y="2998959"/>
            <a:ext cx="2578100" cy="1235075"/>
          </a:xfrm>
          <a:prstGeom prst="roundRect">
            <a:avLst/>
          </a:prstGeom>
          <a:solidFill>
            <a:srgbClr val="FF931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4F34B38C-781B-F9EE-2F70-8B19F55355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5999" y="507776"/>
            <a:ext cx="5466413" cy="950322"/>
          </a:xfrm>
        </p:spPr>
        <p:txBody>
          <a:bodyPr>
            <a:normAutofit/>
          </a:bodyPr>
          <a:lstStyle>
            <a:lvl1pPr>
              <a:defRPr sz="2800" b="1">
                <a:solidFill>
                  <a:srgbClr val="075B5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[Cifras]</a:t>
            </a:r>
            <a:endParaRPr lang="es-CO" dirty="0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F2EFD452-7354-7CB4-5C1D-0EB5ACF39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86488" y="1557338"/>
            <a:ext cx="2578100" cy="1235075"/>
          </a:xfrm>
        </p:spPr>
        <p:txBody>
          <a:bodyPr anchor="ctr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MX" dirty="0"/>
              <a:t>XXX</a:t>
            </a:r>
            <a:endParaRPr lang="es-CO" dirty="0"/>
          </a:p>
        </p:txBody>
      </p:sp>
      <p:sp>
        <p:nvSpPr>
          <p:cNvPr id="13" name="Marcador de texto 9">
            <a:extLst>
              <a:ext uri="{FF2B5EF4-FFF2-40B4-BE49-F238E27FC236}">
                <a16:creationId xmlns:a16="http://schemas.microsoft.com/office/drawing/2014/main" id="{ADDC1A08-A66F-F414-5F86-DD0DF7E368D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946162" y="1557338"/>
            <a:ext cx="2616249" cy="1235075"/>
          </a:xfrm>
        </p:spPr>
        <p:txBody>
          <a:bodyPr anchor="ctr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MX" dirty="0"/>
              <a:t>Descripción de la cifra o dato</a:t>
            </a:r>
            <a:endParaRPr lang="es-CO" dirty="0"/>
          </a:p>
        </p:txBody>
      </p:sp>
      <p:sp>
        <p:nvSpPr>
          <p:cNvPr id="14" name="Marcador de texto 9">
            <a:extLst>
              <a:ext uri="{FF2B5EF4-FFF2-40B4-BE49-F238E27FC236}">
                <a16:creationId xmlns:a16="http://schemas.microsoft.com/office/drawing/2014/main" id="{F825D9B2-AC5D-5E97-F744-167E7D5BDB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6488" y="2990722"/>
            <a:ext cx="2578100" cy="1235075"/>
          </a:xfrm>
        </p:spPr>
        <p:txBody>
          <a:bodyPr anchor="ctr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MX" dirty="0"/>
              <a:t>XXX</a:t>
            </a:r>
            <a:endParaRPr lang="es-CO" dirty="0"/>
          </a:p>
        </p:txBody>
      </p:sp>
      <p:sp>
        <p:nvSpPr>
          <p:cNvPr id="15" name="Marcador de texto 9">
            <a:extLst>
              <a:ext uri="{FF2B5EF4-FFF2-40B4-BE49-F238E27FC236}">
                <a16:creationId xmlns:a16="http://schemas.microsoft.com/office/drawing/2014/main" id="{6F906464-0B87-4CA5-A83D-810CBCD8748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946162" y="2990722"/>
            <a:ext cx="2616249" cy="1235075"/>
          </a:xfrm>
        </p:spPr>
        <p:txBody>
          <a:bodyPr anchor="ctr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MX" dirty="0"/>
              <a:t>Descripción de la cifra o dato</a:t>
            </a:r>
            <a:endParaRPr lang="es-CO" dirty="0"/>
          </a:p>
        </p:txBody>
      </p:sp>
      <p:sp>
        <p:nvSpPr>
          <p:cNvPr id="16" name="Marcador de texto 9">
            <a:extLst>
              <a:ext uri="{FF2B5EF4-FFF2-40B4-BE49-F238E27FC236}">
                <a16:creationId xmlns:a16="http://schemas.microsoft.com/office/drawing/2014/main" id="{0ED42014-E417-A366-8034-9A8A6D034D2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86488" y="4432344"/>
            <a:ext cx="2578100" cy="1235075"/>
          </a:xfrm>
        </p:spPr>
        <p:txBody>
          <a:bodyPr anchor="ctr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MX" dirty="0"/>
              <a:t>XXX</a:t>
            </a:r>
            <a:endParaRPr lang="es-CO" dirty="0"/>
          </a:p>
        </p:txBody>
      </p:sp>
      <p:sp>
        <p:nvSpPr>
          <p:cNvPr id="17" name="Marcador de texto 9">
            <a:extLst>
              <a:ext uri="{FF2B5EF4-FFF2-40B4-BE49-F238E27FC236}">
                <a16:creationId xmlns:a16="http://schemas.microsoft.com/office/drawing/2014/main" id="{92BCE3B2-67DC-D1BC-679C-28B2801D54C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946162" y="4432344"/>
            <a:ext cx="2616249" cy="1235075"/>
          </a:xfrm>
        </p:spPr>
        <p:txBody>
          <a:bodyPr anchor="ctr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MX" dirty="0"/>
              <a:t>Descripción de la cifra o dato</a:t>
            </a:r>
            <a:endParaRPr lang="es-CO" dirty="0"/>
          </a:p>
        </p:txBody>
      </p:sp>
      <p:sp>
        <p:nvSpPr>
          <p:cNvPr id="18" name="Marcador de posición de imagen 7">
            <a:extLst>
              <a:ext uri="{FF2B5EF4-FFF2-40B4-BE49-F238E27FC236}">
                <a16:creationId xmlns:a16="http://schemas.microsoft.com/office/drawing/2014/main" id="{FB5AE7AD-B42D-6327-98CD-936AB885122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27697" y="446045"/>
            <a:ext cx="5042227" cy="5979469"/>
          </a:xfrm>
          <a:prstGeom prst="roundRect">
            <a:avLst>
              <a:gd name="adj" fmla="val 6244"/>
            </a:avLst>
          </a:prstGeom>
          <a:solidFill>
            <a:schemeClr val="bg1">
              <a:lumMod val="85000"/>
            </a:schemeClr>
          </a:solidFill>
          <a:effectLst>
            <a:outerShdw blurRad="361061" dist="440276" dir="5400000" sx="95000" sy="95000" algn="t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txBody>
          <a:bodyPr anchor="ctr"/>
          <a:lstStyle>
            <a:lvl1pPr marL="0" indent="0" algn="ctr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s-CO" dirty="0"/>
          </a:p>
          <a:p>
            <a:endParaRPr lang="es-CO" dirty="0"/>
          </a:p>
          <a:p>
            <a:r>
              <a:rPr lang="es-CO" dirty="0"/>
              <a:t>Clic para insertar imagen</a:t>
            </a:r>
          </a:p>
        </p:txBody>
      </p:sp>
    </p:spTree>
    <p:extLst>
      <p:ext uri="{BB962C8B-B14F-4D97-AF65-F5344CB8AC3E}">
        <p14:creationId xmlns:p14="http://schemas.microsoft.com/office/powerpoint/2010/main" val="763229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el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>
            <a:extLst>
              <a:ext uri="{FF2B5EF4-FFF2-40B4-BE49-F238E27FC236}">
                <a16:creationId xmlns:a16="http://schemas.microsoft.com/office/drawing/2014/main" id="{4F34B38C-781B-F9EE-2F70-8B19F55355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5757" y="2174875"/>
            <a:ext cx="2169822" cy="950322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s-MX" dirty="0"/>
              <a:t>[Cifras 1]</a:t>
            </a:r>
            <a:endParaRPr lang="es-CO" dirty="0"/>
          </a:p>
        </p:txBody>
      </p:sp>
      <p:sp>
        <p:nvSpPr>
          <p:cNvPr id="13" name="Marcador de texto 9">
            <a:extLst>
              <a:ext uri="{FF2B5EF4-FFF2-40B4-BE49-F238E27FC236}">
                <a16:creationId xmlns:a16="http://schemas.microsoft.com/office/drawing/2014/main" id="{ADDC1A08-A66F-F414-5F86-DD0DF7E368D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9590" y="3542657"/>
            <a:ext cx="2195988" cy="176251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MX" dirty="0"/>
              <a:t>Descripción de la cifra o dato</a:t>
            </a:r>
            <a:endParaRPr lang="es-CO" dirty="0"/>
          </a:p>
        </p:txBody>
      </p:sp>
      <p:sp>
        <p:nvSpPr>
          <p:cNvPr id="18" name="Marcador de posición de imagen 7">
            <a:extLst>
              <a:ext uri="{FF2B5EF4-FFF2-40B4-BE49-F238E27FC236}">
                <a16:creationId xmlns:a16="http://schemas.microsoft.com/office/drawing/2014/main" id="{FB5AE7AD-B42D-6327-98CD-936AB885122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245839" y="651475"/>
            <a:ext cx="2742728" cy="5015943"/>
          </a:xfrm>
          <a:prstGeom prst="roundRect">
            <a:avLst>
              <a:gd name="adj" fmla="val 6244"/>
            </a:avLst>
          </a:prstGeom>
          <a:solidFill>
            <a:schemeClr val="bg1">
              <a:lumMod val="85000"/>
            </a:schemeClr>
          </a:solidFill>
          <a:effectLst>
            <a:outerShdw blurRad="361061" dist="440276" dir="5400000" sx="95000" sy="95000" algn="t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txBody>
          <a:bodyPr anchor="ctr"/>
          <a:lstStyle>
            <a:lvl1pPr marL="0" indent="0" algn="ctr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s-CO" dirty="0"/>
          </a:p>
          <a:p>
            <a:endParaRPr lang="es-CO" dirty="0"/>
          </a:p>
          <a:p>
            <a:r>
              <a:rPr lang="es-CO" dirty="0"/>
              <a:t>Clic para insertar imagen</a:t>
            </a:r>
          </a:p>
        </p:txBody>
      </p:sp>
      <p:sp>
        <p:nvSpPr>
          <p:cNvPr id="2" name="Marcador de posición de imagen 7">
            <a:extLst>
              <a:ext uri="{FF2B5EF4-FFF2-40B4-BE49-F238E27FC236}">
                <a16:creationId xmlns:a16="http://schemas.microsoft.com/office/drawing/2014/main" id="{F07423B9-ADA1-06B8-96FD-F761C534E6D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211461" y="1244599"/>
            <a:ext cx="2742728" cy="5015943"/>
          </a:xfrm>
          <a:prstGeom prst="roundRect">
            <a:avLst>
              <a:gd name="adj" fmla="val 6244"/>
            </a:avLst>
          </a:prstGeom>
          <a:solidFill>
            <a:schemeClr val="bg1">
              <a:lumMod val="85000"/>
            </a:schemeClr>
          </a:solidFill>
          <a:effectLst>
            <a:outerShdw blurRad="361061" dist="440276" dir="5400000" sx="95000" sy="95000" algn="t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txBody>
          <a:bodyPr anchor="ctr"/>
          <a:lstStyle>
            <a:lvl1pPr marL="0" indent="0" algn="ctr">
              <a:buNone/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s-CO" dirty="0"/>
          </a:p>
          <a:p>
            <a:endParaRPr lang="es-CO" dirty="0"/>
          </a:p>
          <a:p>
            <a:r>
              <a:rPr lang="es-CO" dirty="0"/>
              <a:t>Clic para insertar imagen</a:t>
            </a:r>
          </a:p>
        </p:txBody>
      </p:sp>
      <p:sp>
        <p:nvSpPr>
          <p:cNvPr id="4" name="Marcador de texto 9">
            <a:extLst>
              <a:ext uri="{FF2B5EF4-FFF2-40B4-BE49-F238E27FC236}">
                <a16:creationId xmlns:a16="http://schemas.microsoft.com/office/drawing/2014/main" id="{0D40BFFC-6A08-ED48-5F93-09FF8BDF891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361830" y="3984866"/>
            <a:ext cx="2195988" cy="1762511"/>
          </a:xfrm>
        </p:spPr>
        <p:txBody>
          <a:bodyPr anchor="t">
            <a:noAutofit/>
          </a:bodyPr>
          <a:lstStyle>
            <a:lvl1pPr marL="0" indent="0" algn="l">
              <a:buNone/>
              <a:defRPr sz="1200" b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MX" dirty="0"/>
              <a:t>Descripción de la cifra o dato</a:t>
            </a:r>
            <a:endParaRPr lang="es-CO" dirty="0"/>
          </a:p>
        </p:txBody>
      </p: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70D5DDF0-2BB6-5550-F1F2-D36DC67D04FD}"/>
              </a:ext>
            </a:extLst>
          </p:cNvPr>
          <p:cNvCxnSpPr/>
          <p:nvPr userDrawn="1"/>
        </p:nvCxnSpPr>
        <p:spPr>
          <a:xfrm>
            <a:off x="655757" y="3344562"/>
            <a:ext cx="2590082" cy="0"/>
          </a:xfrm>
          <a:prstGeom prst="line">
            <a:avLst/>
          </a:prstGeom>
          <a:ln>
            <a:solidFill>
              <a:srgbClr val="FF931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B98ECFFD-23F6-A1E2-B52B-09D7CE1B3EC6}"/>
              </a:ext>
            </a:extLst>
          </p:cNvPr>
          <p:cNvCxnSpPr/>
          <p:nvPr userDrawn="1"/>
        </p:nvCxnSpPr>
        <p:spPr>
          <a:xfrm>
            <a:off x="8967736" y="3682314"/>
            <a:ext cx="2590082" cy="0"/>
          </a:xfrm>
          <a:prstGeom prst="line">
            <a:avLst/>
          </a:prstGeom>
          <a:ln>
            <a:solidFill>
              <a:srgbClr val="FF931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Marcador de texto 9">
            <a:extLst>
              <a:ext uri="{FF2B5EF4-FFF2-40B4-BE49-F238E27FC236}">
                <a16:creationId xmlns:a16="http://schemas.microsoft.com/office/drawing/2014/main" id="{08BDB4C6-B6E0-1807-E883-5FE4E3A135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361830" y="2457408"/>
            <a:ext cx="2195988" cy="971592"/>
          </a:xfrm>
        </p:spPr>
        <p:txBody>
          <a:bodyPr anchor="ctr">
            <a:noAutofit/>
          </a:bodyPr>
          <a:lstStyle>
            <a:lvl1pPr marL="0" indent="0" algn="l">
              <a:buNone/>
              <a:defRPr lang="es-CO" sz="28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MX" dirty="0"/>
              <a:t>[Cifras 2]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365350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3303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ACDA1B3-BDFF-F3A9-BE98-0E843C69E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016AA1B-4BEC-CF33-A75B-658A6A0CA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A94999F-F2C8-CF69-E93D-A1DD9B6D37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49F1D0-6C26-F44A-A637-6A06B81ECF11}" type="datetimeFigureOut">
              <a:rPr lang="es-CO" smtClean="0"/>
              <a:t>9/05/2025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E1AFEC2-2A2C-2521-8D46-42E15219BD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AA6D47-3C4D-9FBD-3D07-849D938696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2773FE-962E-264A-9685-1B7757FCB49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44519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51" r:id="rId3"/>
    <p:sldLayoutId id="2147483650" r:id="rId4"/>
    <p:sldLayoutId id="2147483654" r:id="rId5"/>
    <p:sldLayoutId id="2147483660" r:id="rId6"/>
    <p:sldLayoutId id="214748366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chart" Target="../charts/chart2.xml"/><Relationship Id="rId7" Type="http://schemas.openxmlformats.org/officeDocument/2006/relationships/chart" Target="../charts/chart4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10" Type="http://schemas.openxmlformats.org/officeDocument/2006/relationships/image" Target="../media/image14.jpg"/><Relationship Id="rId4" Type="http://schemas.openxmlformats.org/officeDocument/2006/relationships/chart" Target="../charts/chart3.xml"/><Relationship Id="rId9" Type="http://schemas.openxmlformats.org/officeDocument/2006/relationships/image" Target="../media/image13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0.png"/><Relationship Id="rId7" Type="http://schemas.openxmlformats.org/officeDocument/2006/relationships/chart" Target="../charts/chart6.xml"/><Relationship Id="rId12" Type="http://schemas.openxmlformats.org/officeDocument/2006/relationships/image" Target="../media/image20.sv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svg"/><Relationship Id="rId11" Type="http://schemas.openxmlformats.org/officeDocument/2006/relationships/image" Target="../media/image19.png"/><Relationship Id="rId5" Type="http://schemas.openxmlformats.org/officeDocument/2006/relationships/image" Target="../media/image12.png"/><Relationship Id="rId10" Type="http://schemas.openxmlformats.org/officeDocument/2006/relationships/image" Target="../media/image18.svg"/><Relationship Id="rId4" Type="http://schemas.openxmlformats.org/officeDocument/2006/relationships/image" Target="../media/image11.svg"/><Relationship Id="rId9" Type="http://schemas.openxmlformats.org/officeDocument/2006/relationships/image" Target="../media/image17.png"/><Relationship Id="rId14" Type="http://schemas.openxmlformats.org/officeDocument/2006/relationships/image" Target="../media/image22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13" Type="http://schemas.openxmlformats.org/officeDocument/2006/relationships/image" Target="../media/image30.png"/><Relationship Id="rId3" Type="http://schemas.openxmlformats.org/officeDocument/2006/relationships/image" Target="../media/image23.jpg"/><Relationship Id="rId7" Type="http://schemas.openxmlformats.org/officeDocument/2006/relationships/image" Target="../media/image27.svg"/><Relationship Id="rId12" Type="http://schemas.openxmlformats.org/officeDocument/2006/relationships/image" Target="../media/image29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11" Type="http://schemas.openxmlformats.org/officeDocument/2006/relationships/image" Target="../media/image28.png"/><Relationship Id="rId5" Type="http://schemas.openxmlformats.org/officeDocument/2006/relationships/image" Target="../media/image25.svg"/><Relationship Id="rId15" Type="http://schemas.openxmlformats.org/officeDocument/2006/relationships/chart" Target="../charts/chart10.xml"/><Relationship Id="rId10" Type="http://schemas.openxmlformats.org/officeDocument/2006/relationships/chart" Target="../charts/chart9.xml"/><Relationship Id="rId4" Type="http://schemas.openxmlformats.org/officeDocument/2006/relationships/image" Target="../media/image24.png"/><Relationship Id="rId9" Type="http://schemas.openxmlformats.org/officeDocument/2006/relationships/chart" Target="../charts/chart8.xml"/><Relationship Id="rId14" Type="http://schemas.openxmlformats.org/officeDocument/2006/relationships/image" Target="../media/image31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F57A43-67E8-7D15-24F3-C5445DA9E6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Seguimiento a Indicadores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9D153E4-F963-426B-4D58-3620B0E2D8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3888" y="4287838"/>
            <a:ext cx="4787561" cy="854075"/>
          </a:xfrm>
        </p:spPr>
        <p:txBody>
          <a:bodyPr/>
          <a:lstStyle/>
          <a:p>
            <a:r>
              <a:rPr lang="es-ES" dirty="0"/>
              <a:t>Plan Nacional de Desarrollo –PND</a:t>
            </a:r>
          </a:p>
          <a:p>
            <a:r>
              <a:rPr lang="es-ES" dirty="0"/>
              <a:t>Plan Nacional de Vías para la Integración Regional – PNVIR-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75256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Marcador de posición de imagen 22" descr="Vista de una montaña&#10;&#10;Descripción generada automáticamente con confianza media">
            <a:extLst>
              <a:ext uri="{FF2B5EF4-FFF2-40B4-BE49-F238E27FC236}">
                <a16:creationId xmlns:a16="http://schemas.microsoft.com/office/drawing/2014/main" id="{05DAAD36-E45C-D503-22E3-A285F8D96B3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0479" b="20479"/>
          <a:stretch>
            <a:fillRect/>
          </a:stretch>
        </p:blipFill>
        <p:spPr/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3939D353-1B41-496C-9F18-5BBDF720183F}"/>
              </a:ext>
            </a:extLst>
          </p:cNvPr>
          <p:cNvSpPr txBox="1"/>
          <p:nvPr/>
        </p:nvSpPr>
        <p:spPr>
          <a:xfrm>
            <a:off x="9947564" y="3876118"/>
            <a:ext cx="30664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Páramo del almorzadero</a:t>
            </a:r>
            <a:endParaRPr lang="es-CO" sz="11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367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>
            <a:extLst>
              <a:ext uri="{FF2B5EF4-FFF2-40B4-BE49-F238E27FC236}">
                <a16:creationId xmlns:a16="http://schemas.microsoft.com/office/drawing/2014/main" id="{3BDC0859-9352-7C55-5851-4B56D31C4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1580" y="348300"/>
            <a:ext cx="2406451" cy="950322"/>
          </a:xfrm>
        </p:spPr>
        <p:txBody>
          <a:bodyPr>
            <a:normAutofit/>
          </a:bodyPr>
          <a:lstStyle/>
          <a:p>
            <a:r>
              <a:rPr lang="es-ES" sz="1700" dirty="0"/>
              <a:t>Vías </a:t>
            </a:r>
            <a:r>
              <a:rPr lang="es-CO" sz="1700" dirty="0"/>
              <a:t>primarias no concesionadas mejoradas</a:t>
            </a:r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id="{3B04D089-1F88-433B-5CBA-0B9137CAE8D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630810" y="337665"/>
            <a:ext cx="3561190" cy="971592"/>
          </a:xfrm>
        </p:spPr>
        <p:txBody>
          <a:bodyPr/>
          <a:lstStyle/>
          <a:p>
            <a:r>
              <a:rPr lang="en-US" sz="1700" dirty="0" err="1"/>
              <a:t>Vías</a:t>
            </a:r>
            <a:r>
              <a:rPr lang="en-US" sz="1700" dirty="0"/>
              <a:t> </a:t>
            </a:r>
            <a:r>
              <a:rPr lang="en-US" sz="1700" dirty="0" err="1"/>
              <a:t>primarias</a:t>
            </a:r>
            <a:r>
              <a:rPr lang="en-US" sz="1700" dirty="0"/>
              <a:t> no </a:t>
            </a:r>
            <a:r>
              <a:rPr lang="en-US" sz="1700" dirty="0" err="1"/>
              <a:t>concesionadas</a:t>
            </a:r>
            <a:r>
              <a:rPr lang="en-US" sz="1700" dirty="0"/>
              <a:t> </a:t>
            </a:r>
            <a:r>
              <a:rPr lang="en-US" sz="1700" dirty="0" err="1"/>
              <a:t>mantenidas</a:t>
            </a:r>
            <a:r>
              <a:rPr lang="en-US" sz="1700" dirty="0"/>
              <a:t> y </a:t>
            </a:r>
            <a:r>
              <a:rPr lang="en-US" sz="1700" dirty="0" err="1"/>
              <a:t>rehabilitadas</a:t>
            </a:r>
            <a:endParaRPr lang="es-CO" sz="1700" dirty="0"/>
          </a:p>
        </p:txBody>
      </p:sp>
      <p:graphicFrame>
        <p:nvGraphicFramePr>
          <p:cNvPr id="20" name="Gráfico 19">
            <a:extLst>
              <a:ext uri="{FF2B5EF4-FFF2-40B4-BE49-F238E27FC236}">
                <a16:creationId xmlns:a16="http://schemas.microsoft.com/office/drawing/2014/main" id="{4F0A71FF-22B1-BD01-3A2A-880AE32B13D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8751906"/>
              </p:ext>
            </p:extLst>
          </p:nvPr>
        </p:nvGraphicFramePr>
        <p:xfrm>
          <a:off x="473691" y="1680290"/>
          <a:ext cx="3778777" cy="1331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object 26">
            <a:extLst>
              <a:ext uri="{FF2B5EF4-FFF2-40B4-BE49-F238E27FC236}">
                <a16:creationId xmlns:a16="http://schemas.microsoft.com/office/drawing/2014/main" id="{88C99FBD-9311-9F6F-B383-BD4814684CEF}"/>
              </a:ext>
            </a:extLst>
          </p:cNvPr>
          <p:cNvSpPr txBox="1"/>
          <p:nvPr/>
        </p:nvSpPr>
        <p:spPr>
          <a:xfrm>
            <a:off x="429837" y="3338106"/>
            <a:ext cx="3549149" cy="507832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 algn="ctr">
              <a:spcBef>
                <a:spcPts val="120"/>
              </a:spcBef>
            </a:pPr>
            <a:r>
              <a:rPr lang="es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Programación y avance cuatrienio</a:t>
            </a:r>
            <a:endParaRPr sz="16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24" name="Gráfico 23">
            <a:extLst>
              <a:ext uri="{FF2B5EF4-FFF2-40B4-BE49-F238E27FC236}">
                <a16:creationId xmlns:a16="http://schemas.microsoft.com/office/drawing/2014/main" id="{066055A6-2FD8-CC32-9910-2FF82E743B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3234126"/>
              </p:ext>
            </p:extLst>
          </p:nvPr>
        </p:nvGraphicFramePr>
        <p:xfrm>
          <a:off x="507250" y="3752850"/>
          <a:ext cx="380991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7" name="Gráfico 26">
            <a:extLst>
              <a:ext uri="{FF2B5EF4-FFF2-40B4-BE49-F238E27FC236}">
                <a16:creationId xmlns:a16="http://schemas.microsoft.com/office/drawing/2014/main" id="{7CE21DC3-22B8-1DFA-CBC9-618B073BF11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6829501"/>
              </p:ext>
            </p:extLst>
          </p:nvPr>
        </p:nvGraphicFramePr>
        <p:xfrm>
          <a:off x="7955345" y="1575835"/>
          <a:ext cx="4018513" cy="1090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29" name="Gráfico 28" descr="Car con relleno sólido">
            <a:extLst>
              <a:ext uri="{FF2B5EF4-FFF2-40B4-BE49-F238E27FC236}">
                <a16:creationId xmlns:a16="http://schemas.microsoft.com/office/drawing/2014/main" id="{556159D2-4E91-8D93-5CC6-FA06EBAC70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573166" y="1636237"/>
            <a:ext cx="309022" cy="446278"/>
          </a:xfrm>
          <a:prstGeom prst="rect">
            <a:avLst/>
          </a:prstGeom>
        </p:spPr>
      </p:pic>
      <p:graphicFrame>
        <p:nvGraphicFramePr>
          <p:cNvPr id="31" name="Gráfico 30">
            <a:extLst>
              <a:ext uri="{FF2B5EF4-FFF2-40B4-BE49-F238E27FC236}">
                <a16:creationId xmlns:a16="http://schemas.microsoft.com/office/drawing/2014/main" id="{678EFD6A-DC71-D8A1-07B9-56F0EC8B84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8502561"/>
              </p:ext>
            </p:extLst>
          </p:nvPr>
        </p:nvGraphicFramePr>
        <p:xfrm>
          <a:off x="8147178" y="3709871"/>
          <a:ext cx="342598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2" name="Rectángulo redondeado 4">
            <a:extLst>
              <a:ext uri="{FF2B5EF4-FFF2-40B4-BE49-F238E27FC236}">
                <a16:creationId xmlns:a16="http://schemas.microsoft.com/office/drawing/2014/main" id="{A588EDFA-E744-E4D6-2623-91C242D44FBD}"/>
              </a:ext>
            </a:extLst>
          </p:cNvPr>
          <p:cNvSpPr/>
          <p:nvPr/>
        </p:nvSpPr>
        <p:spPr>
          <a:xfrm rot="2700000">
            <a:off x="759592" y="498273"/>
            <a:ext cx="602197" cy="60219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33" name="Gráfico 32">
            <a:extLst>
              <a:ext uri="{FF2B5EF4-FFF2-40B4-BE49-F238E27FC236}">
                <a16:creationId xmlns:a16="http://schemas.microsoft.com/office/drawing/2014/main" id="{CAAB2964-1B82-B3B1-7908-E1BE54FF16E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917997" y="633661"/>
            <a:ext cx="285385" cy="285385"/>
          </a:xfrm>
          <a:prstGeom prst="rect">
            <a:avLst/>
          </a:prstGeom>
        </p:spPr>
      </p:pic>
      <p:sp>
        <p:nvSpPr>
          <p:cNvPr id="34" name="Rectángulo redondeado 4">
            <a:extLst>
              <a:ext uri="{FF2B5EF4-FFF2-40B4-BE49-F238E27FC236}">
                <a16:creationId xmlns:a16="http://schemas.microsoft.com/office/drawing/2014/main" id="{1C6D04C4-3EE7-7E87-4B15-D49A90E2E888}"/>
              </a:ext>
            </a:extLst>
          </p:cNvPr>
          <p:cNvSpPr/>
          <p:nvPr/>
        </p:nvSpPr>
        <p:spPr>
          <a:xfrm rot="2700000">
            <a:off x="7990363" y="498273"/>
            <a:ext cx="602197" cy="60219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35" name="Gráfico 34">
            <a:extLst>
              <a:ext uri="{FF2B5EF4-FFF2-40B4-BE49-F238E27FC236}">
                <a16:creationId xmlns:a16="http://schemas.microsoft.com/office/drawing/2014/main" id="{1BFBEEAE-0887-743B-3D7E-FD24267731F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8148768" y="633661"/>
            <a:ext cx="285385" cy="285385"/>
          </a:xfrm>
          <a:prstGeom prst="rect">
            <a:avLst/>
          </a:prstGeom>
        </p:spPr>
      </p:pic>
      <p:sp>
        <p:nvSpPr>
          <p:cNvPr id="36" name="Marcador de texto 6">
            <a:extLst>
              <a:ext uri="{FF2B5EF4-FFF2-40B4-BE49-F238E27FC236}">
                <a16:creationId xmlns:a16="http://schemas.microsoft.com/office/drawing/2014/main" id="{AE61A8C8-5B18-245F-260C-E8C13AD7D837}"/>
              </a:ext>
            </a:extLst>
          </p:cNvPr>
          <p:cNvSpPr txBox="1">
            <a:spLocks/>
          </p:cNvSpPr>
          <p:nvPr/>
        </p:nvSpPr>
        <p:spPr>
          <a:xfrm>
            <a:off x="1241594" y="1442561"/>
            <a:ext cx="1925637" cy="3434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>
                <a:solidFill>
                  <a:srgbClr val="075B5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2023-2026</a:t>
            </a:r>
          </a:p>
        </p:txBody>
      </p:sp>
      <p:sp>
        <p:nvSpPr>
          <p:cNvPr id="37" name="Marcador de texto 6">
            <a:extLst>
              <a:ext uri="{FF2B5EF4-FFF2-40B4-BE49-F238E27FC236}">
                <a16:creationId xmlns:a16="http://schemas.microsoft.com/office/drawing/2014/main" id="{267C839E-B9F9-754C-3E92-0DD364BCE904}"/>
              </a:ext>
            </a:extLst>
          </p:cNvPr>
          <p:cNvSpPr txBox="1">
            <a:spLocks/>
          </p:cNvSpPr>
          <p:nvPr/>
        </p:nvSpPr>
        <p:spPr>
          <a:xfrm>
            <a:off x="9001784" y="1437478"/>
            <a:ext cx="1925637" cy="3434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>
                <a:solidFill>
                  <a:srgbClr val="075B5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2023-2026</a:t>
            </a:r>
          </a:p>
        </p:txBody>
      </p:sp>
      <p:sp>
        <p:nvSpPr>
          <p:cNvPr id="38" name="object 26">
            <a:extLst>
              <a:ext uri="{FF2B5EF4-FFF2-40B4-BE49-F238E27FC236}">
                <a16:creationId xmlns:a16="http://schemas.microsoft.com/office/drawing/2014/main" id="{30C910D2-394D-7EB6-E249-4A0BF98E37ED}"/>
              </a:ext>
            </a:extLst>
          </p:cNvPr>
          <p:cNvSpPr txBox="1"/>
          <p:nvPr/>
        </p:nvSpPr>
        <p:spPr>
          <a:xfrm>
            <a:off x="8291460" y="3148129"/>
            <a:ext cx="3549149" cy="507832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 algn="ctr">
              <a:spcBef>
                <a:spcPts val="120"/>
              </a:spcBef>
            </a:pPr>
            <a:r>
              <a:rPr lang="es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Programación y avance cuatrienio</a:t>
            </a:r>
            <a:endParaRPr sz="16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Gráfico 28" descr="Car con relleno sólido">
            <a:extLst>
              <a:ext uri="{FF2B5EF4-FFF2-40B4-BE49-F238E27FC236}">
                <a16:creationId xmlns:a16="http://schemas.microsoft.com/office/drawing/2014/main" id="{BE511C55-078C-9AEC-EFD2-B30E747109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835566" y="1746304"/>
            <a:ext cx="309022" cy="446278"/>
          </a:xfrm>
          <a:prstGeom prst="rect">
            <a:avLst/>
          </a:prstGeom>
        </p:spPr>
      </p:pic>
      <p:pic>
        <p:nvPicPr>
          <p:cNvPr id="42" name="Marcador de posición de imagen 41" descr="Vista desde lo alto de una montaña&#10;&#10;Descripción generada automáticamente con confianza media">
            <a:extLst>
              <a:ext uri="{FF2B5EF4-FFF2-40B4-BE49-F238E27FC236}">
                <a16:creationId xmlns:a16="http://schemas.microsoft.com/office/drawing/2014/main" id="{C07835CE-62CD-375E-8341-92D3641B9E82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10"/>
          <a:srcRect l="34629" r="34629"/>
          <a:stretch>
            <a:fillRect/>
          </a:stretch>
        </p:blipFill>
        <p:spPr>
          <a:xfrm>
            <a:off x="4702175" y="639763"/>
            <a:ext cx="2741613" cy="5016500"/>
          </a:xfr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E74FEEA6-3CE6-3CB6-8916-ABCEABC6EBAE}"/>
              </a:ext>
            </a:extLst>
          </p:cNvPr>
          <p:cNvSpPr txBox="1"/>
          <p:nvPr/>
        </p:nvSpPr>
        <p:spPr>
          <a:xfrm>
            <a:off x="5966684" y="5440819"/>
            <a:ext cx="18287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Páramo del almorzadero</a:t>
            </a:r>
            <a:endParaRPr lang="es-CO" sz="8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5621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2A3B079F-7652-EE25-3523-ACCC4C33C1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5328557"/>
              </p:ext>
            </p:extLst>
          </p:nvPr>
        </p:nvGraphicFramePr>
        <p:xfrm>
          <a:off x="489452" y="1666875"/>
          <a:ext cx="4292410" cy="1762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ítulo 11">
            <a:extLst>
              <a:ext uri="{FF2B5EF4-FFF2-40B4-BE49-F238E27FC236}">
                <a16:creationId xmlns:a16="http://schemas.microsoft.com/office/drawing/2014/main" id="{3BDC0859-9352-7C55-5851-4B56D31C4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1580" y="348300"/>
            <a:ext cx="3340282" cy="950322"/>
          </a:xfrm>
        </p:spPr>
        <p:txBody>
          <a:bodyPr>
            <a:normAutofit/>
          </a:bodyPr>
          <a:lstStyle/>
          <a:p>
            <a:pPr marL="12701">
              <a:spcBef>
                <a:spcPts val="120"/>
              </a:spcBef>
            </a:pPr>
            <a:r>
              <a:rPr lang="en-US" sz="1800" dirty="0" err="1">
                <a:solidFill>
                  <a:srgbClr val="404040"/>
                </a:solidFill>
              </a:rPr>
              <a:t>Vías</a:t>
            </a:r>
            <a:r>
              <a:rPr lang="en-US" sz="1800" dirty="0">
                <a:solidFill>
                  <a:srgbClr val="404040"/>
                </a:solidFill>
              </a:rPr>
              <a:t> </a:t>
            </a:r>
            <a:r>
              <a:rPr lang="en-US" sz="1800" dirty="0" err="1">
                <a:solidFill>
                  <a:srgbClr val="404040"/>
                </a:solidFill>
              </a:rPr>
              <a:t>regionales</a:t>
            </a:r>
            <a:r>
              <a:rPr lang="en-US" sz="1800" dirty="0">
                <a:solidFill>
                  <a:srgbClr val="404040"/>
                </a:solidFill>
              </a:rPr>
              <a:t> y </a:t>
            </a:r>
            <a:r>
              <a:rPr lang="en-US" sz="1800" dirty="0" err="1">
                <a:solidFill>
                  <a:srgbClr val="404040"/>
                </a:solidFill>
              </a:rPr>
              <a:t>caminos</a:t>
            </a:r>
            <a:r>
              <a:rPr lang="en-US" sz="1800" dirty="0">
                <a:solidFill>
                  <a:srgbClr val="404040"/>
                </a:solidFill>
              </a:rPr>
              <a:t> </a:t>
            </a:r>
            <a:r>
              <a:rPr lang="en-US" sz="1800" dirty="0" err="1">
                <a:solidFill>
                  <a:srgbClr val="404040"/>
                </a:solidFill>
              </a:rPr>
              <a:t>ancestrales</a:t>
            </a:r>
            <a:r>
              <a:rPr lang="en-US" sz="1800" dirty="0">
                <a:solidFill>
                  <a:srgbClr val="404040"/>
                </a:solidFill>
              </a:rPr>
              <a:t> </a:t>
            </a:r>
            <a:r>
              <a:rPr lang="en-US" sz="1800" dirty="0" err="1">
                <a:solidFill>
                  <a:srgbClr val="404040"/>
                </a:solidFill>
              </a:rPr>
              <a:t>intervenidas</a:t>
            </a:r>
            <a:endParaRPr lang="en-US" sz="1800" b="0" spc="-10" dirty="0">
              <a:solidFill>
                <a:srgbClr val="404040"/>
              </a:solidFill>
              <a:latin typeface="Poppins Medium"/>
              <a:cs typeface="Poppins Medium"/>
            </a:endParaRPr>
          </a:p>
        </p:txBody>
      </p:sp>
      <p:sp>
        <p:nvSpPr>
          <p:cNvPr id="21" name="object 26">
            <a:extLst>
              <a:ext uri="{FF2B5EF4-FFF2-40B4-BE49-F238E27FC236}">
                <a16:creationId xmlns:a16="http://schemas.microsoft.com/office/drawing/2014/main" id="{88C99FBD-9311-9F6F-B383-BD4814684CEF}"/>
              </a:ext>
            </a:extLst>
          </p:cNvPr>
          <p:cNvSpPr txBox="1"/>
          <p:nvPr/>
        </p:nvSpPr>
        <p:spPr>
          <a:xfrm>
            <a:off x="429837" y="3338106"/>
            <a:ext cx="4292410" cy="261611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 algn="ctr">
              <a:spcBef>
                <a:spcPts val="120"/>
              </a:spcBef>
            </a:pPr>
            <a:r>
              <a:rPr lang="es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Programación y avance cuatrienio</a:t>
            </a:r>
            <a:endParaRPr sz="16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3" name="Gráfico 22" descr="Car con relleno sólido">
            <a:extLst>
              <a:ext uri="{FF2B5EF4-FFF2-40B4-BE49-F238E27FC236}">
                <a16:creationId xmlns:a16="http://schemas.microsoft.com/office/drawing/2014/main" id="{1751803F-C83D-63F6-5C42-A495D66046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14739" y="1819427"/>
            <a:ext cx="272352" cy="446278"/>
          </a:xfrm>
          <a:prstGeom prst="rect">
            <a:avLst/>
          </a:prstGeom>
        </p:spPr>
      </p:pic>
      <p:sp>
        <p:nvSpPr>
          <p:cNvPr id="32" name="Rectángulo redondeado 4">
            <a:extLst>
              <a:ext uri="{FF2B5EF4-FFF2-40B4-BE49-F238E27FC236}">
                <a16:creationId xmlns:a16="http://schemas.microsoft.com/office/drawing/2014/main" id="{A588EDFA-E744-E4D6-2623-91C242D44FBD}"/>
              </a:ext>
            </a:extLst>
          </p:cNvPr>
          <p:cNvSpPr/>
          <p:nvPr/>
        </p:nvSpPr>
        <p:spPr>
          <a:xfrm rot="2700000">
            <a:off x="759592" y="498273"/>
            <a:ext cx="602197" cy="60219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33" name="Gráfico 32">
            <a:extLst>
              <a:ext uri="{FF2B5EF4-FFF2-40B4-BE49-F238E27FC236}">
                <a16:creationId xmlns:a16="http://schemas.microsoft.com/office/drawing/2014/main" id="{CAAB2964-1B82-B3B1-7908-E1BE54FF16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917997" y="633661"/>
            <a:ext cx="285385" cy="285385"/>
          </a:xfrm>
          <a:prstGeom prst="rect">
            <a:avLst/>
          </a:prstGeom>
        </p:spPr>
      </p:pic>
      <p:sp>
        <p:nvSpPr>
          <p:cNvPr id="36" name="Marcador de texto 6">
            <a:extLst>
              <a:ext uri="{FF2B5EF4-FFF2-40B4-BE49-F238E27FC236}">
                <a16:creationId xmlns:a16="http://schemas.microsoft.com/office/drawing/2014/main" id="{AE61A8C8-5B18-245F-260C-E8C13AD7D837}"/>
              </a:ext>
            </a:extLst>
          </p:cNvPr>
          <p:cNvSpPr txBox="1">
            <a:spLocks/>
          </p:cNvSpPr>
          <p:nvPr/>
        </p:nvSpPr>
        <p:spPr>
          <a:xfrm>
            <a:off x="1241594" y="1442561"/>
            <a:ext cx="1925637" cy="3434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>
                <a:solidFill>
                  <a:srgbClr val="075B5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2023-2026</a:t>
            </a:r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B6C30028-3519-EDAE-10BD-10CD8B14DB6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4696435"/>
              </p:ext>
            </p:extLst>
          </p:nvPr>
        </p:nvGraphicFramePr>
        <p:xfrm>
          <a:off x="353514" y="3660459"/>
          <a:ext cx="429241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5" name="CuadroTexto 14">
            <a:extLst>
              <a:ext uri="{FF2B5EF4-FFF2-40B4-BE49-F238E27FC236}">
                <a16:creationId xmlns:a16="http://schemas.microsoft.com/office/drawing/2014/main" id="{5DD08261-7F2B-B1CC-F097-12A706D75B41}"/>
              </a:ext>
            </a:extLst>
          </p:cNvPr>
          <p:cNvSpPr txBox="1"/>
          <p:nvPr/>
        </p:nvSpPr>
        <p:spPr>
          <a:xfrm>
            <a:off x="6454100" y="352302"/>
            <a:ext cx="57379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b="1" dirty="0">
                <a:solidFill>
                  <a:srgbClr val="40404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Plan Nacional de Vías para la Integración Regional – PNVIR-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57CBE9-F32C-DC90-DCA5-EE91FED5D6BA}"/>
              </a:ext>
            </a:extLst>
          </p:cNvPr>
          <p:cNvSpPr txBox="1"/>
          <p:nvPr/>
        </p:nvSpPr>
        <p:spPr>
          <a:xfrm>
            <a:off x="6542619" y="1818218"/>
            <a:ext cx="80221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FF931E"/>
                </a:solidFill>
                <a:latin typeface="Verdana"/>
                <a:ea typeface="Verdana"/>
              </a:rPr>
              <a:t>71%</a:t>
            </a:r>
            <a:endParaRPr lang="en-US">
              <a:solidFill>
                <a:srgbClr val="FF931E"/>
              </a:solidFill>
              <a:latin typeface="Aptos" panose="02110004020202020204"/>
              <a:ea typeface="Verdana" panose="020B060403050404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A8FE44-FAC5-0A8E-B7E1-AFECFF8F8764}"/>
              </a:ext>
            </a:extLst>
          </p:cNvPr>
          <p:cNvSpPr txBox="1"/>
          <p:nvPr/>
        </p:nvSpPr>
        <p:spPr>
          <a:xfrm>
            <a:off x="6652685" y="3308351"/>
            <a:ext cx="80221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FCBC14"/>
                </a:solidFill>
                <a:latin typeface="Verdana"/>
                <a:ea typeface="Verdana"/>
              </a:rPr>
              <a:t>70%</a:t>
            </a:r>
            <a:endParaRPr lang="en-US">
              <a:solidFill>
                <a:srgbClr val="FCBC14"/>
              </a:solidFill>
              <a:latin typeface="Aptos" panose="02110004020202020204"/>
              <a:ea typeface="Verdana" panose="020B060403050404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E119B7-F7AA-12AB-9A8D-A9F629A65578}"/>
              </a:ext>
            </a:extLst>
          </p:cNvPr>
          <p:cNvSpPr txBox="1"/>
          <p:nvPr/>
        </p:nvSpPr>
        <p:spPr>
          <a:xfrm>
            <a:off x="6571344" y="4734157"/>
            <a:ext cx="101388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FF931E"/>
                </a:solidFill>
                <a:latin typeface="Verdana"/>
                <a:ea typeface="Verdana"/>
              </a:rPr>
              <a:t>109%</a:t>
            </a:r>
            <a:endParaRPr lang="en-US">
              <a:solidFill>
                <a:srgbClr val="FF931E"/>
              </a:solidFill>
              <a:latin typeface="Aptos" panose="02110004020202020204"/>
              <a:ea typeface="Verdan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4DC919-E6E3-4685-2274-33F06B4B48DC}"/>
              </a:ext>
            </a:extLst>
          </p:cNvPr>
          <p:cNvSpPr txBox="1"/>
          <p:nvPr/>
        </p:nvSpPr>
        <p:spPr>
          <a:xfrm>
            <a:off x="6661151" y="6136216"/>
            <a:ext cx="80221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FFC000"/>
                </a:solidFill>
                <a:latin typeface="Verdana"/>
                <a:ea typeface="Verdana"/>
              </a:rPr>
              <a:t>42%</a:t>
            </a:r>
            <a:endParaRPr lang="en-US">
              <a:solidFill>
                <a:srgbClr val="FFC000"/>
              </a:solidFill>
              <a:latin typeface="Aptos" panose="02110004020202020204"/>
              <a:ea typeface="Verdana" panose="020B0604030504040204" pitchFamily="34" charset="0"/>
            </a:endParaRPr>
          </a:p>
        </p:txBody>
      </p:sp>
      <p:grpSp>
        <p:nvGrpSpPr>
          <p:cNvPr id="42" name="Grupo 41">
            <a:extLst>
              <a:ext uri="{FF2B5EF4-FFF2-40B4-BE49-F238E27FC236}">
                <a16:creationId xmlns:a16="http://schemas.microsoft.com/office/drawing/2014/main" id="{72B71669-4651-0F92-CC26-DB1CA50622AE}"/>
              </a:ext>
            </a:extLst>
          </p:cNvPr>
          <p:cNvGrpSpPr/>
          <p:nvPr/>
        </p:nvGrpSpPr>
        <p:grpSpPr>
          <a:xfrm>
            <a:off x="7840133" y="1179550"/>
            <a:ext cx="2819401" cy="963090"/>
            <a:chOff x="7814733" y="1049868"/>
            <a:chExt cx="2819401" cy="96309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30095B6-36B0-CEBD-94E7-1FADC6333353}"/>
                </a:ext>
              </a:extLst>
            </p:cNvPr>
            <p:cNvSpPr txBox="1"/>
            <p:nvPr/>
          </p:nvSpPr>
          <p:spPr>
            <a:xfrm>
              <a:off x="7814734" y="1049868"/>
              <a:ext cx="2819400" cy="52322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s-ES" sz="2800" b="1" dirty="0">
                  <a:solidFill>
                    <a:srgbClr val="FF931E"/>
                  </a:solidFill>
                  <a:latin typeface="Verdana"/>
                  <a:ea typeface="Verdana"/>
                </a:rPr>
                <a:t>7.339 km</a:t>
              </a:r>
              <a:r>
                <a:rPr lang="en-US" sz="2800" dirty="0">
                  <a:solidFill>
                    <a:srgbClr val="FF931E"/>
                  </a:solidFill>
                  <a:latin typeface="Verdana"/>
                  <a:ea typeface="Verdana"/>
                </a:rPr>
                <a:t>​</a:t>
              </a:r>
              <a:endParaRPr lang="en-US" sz="1400" dirty="0">
                <a:solidFill>
                  <a:srgbClr val="FF931E"/>
                </a:solidFill>
              </a:endParaRPr>
            </a:p>
          </p:txBody>
        </p:sp>
        <p:sp>
          <p:nvSpPr>
            <p:cNvPr id="16" name="Marcador de texto 6">
              <a:extLst>
                <a:ext uri="{FF2B5EF4-FFF2-40B4-BE49-F238E27FC236}">
                  <a16:creationId xmlns:a16="http://schemas.microsoft.com/office/drawing/2014/main" id="{7AE37444-112C-567C-2296-5EF3D5549E2A}"/>
                </a:ext>
              </a:extLst>
            </p:cNvPr>
            <p:cNvSpPr txBox="1">
              <a:spLocks/>
            </p:cNvSpPr>
            <p:nvPr/>
          </p:nvSpPr>
          <p:spPr>
            <a:xfrm>
              <a:off x="7814733" y="1453099"/>
              <a:ext cx="2814637" cy="559859"/>
            </a:xfrm>
            <a:prstGeom prst="rect">
              <a:avLst/>
            </a:prstGeom>
          </p:spPr>
          <p:txBody>
            <a:bodyPr lIns="91440" tIns="45720" rIns="91440" bIns="4572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MX" dirty="0">
                  <a:solidFill>
                    <a:srgbClr val="000000"/>
                  </a:solidFill>
                  <a:latin typeface="Verdana"/>
                  <a:ea typeface="Verdana"/>
                  <a:cs typeface="Poppins"/>
                </a:rPr>
                <a:t>Intervenciones en vías terciarias</a:t>
              </a:r>
              <a:endParaRPr lang="en-US" dirty="0">
                <a:solidFill>
                  <a:srgbClr val="000000"/>
                </a:solidFill>
                <a:cs typeface="Poppins"/>
              </a:endParaRPr>
            </a:p>
            <a:p>
              <a:pPr algn="l"/>
              <a:r>
                <a:rPr lang="es-MX" dirty="0">
                  <a:solidFill>
                    <a:srgbClr val="000000"/>
                  </a:solidFill>
                  <a:latin typeface="Verdana"/>
                  <a:ea typeface="Verdana"/>
                  <a:cs typeface="Poppins"/>
                </a:rPr>
                <a:t>Meta 2023-2025: 10.317 km</a:t>
              </a:r>
              <a:endParaRPr lang="en-US" dirty="0">
                <a:solidFill>
                  <a:srgbClr val="000000"/>
                </a:solidFill>
                <a:cs typeface="Poppins"/>
              </a:endParaRPr>
            </a:p>
            <a:p>
              <a:pPr>
                <a:lnSpc>
                  <a:spcPct val="100000"/>
                </a:lnSpc>
              </a:pPr>
              <a:endParaRPr lang="es-MX" dirty="0">
                <a:solidFill>
                  <a:srgbClr val="000000"/>
                </a:solidFill>
                <a:latin typeface="Verdana"/>
                <a:ea typeface="Verdana"/>
                <a:cs typeface="Poppins"/>
              </a:endParaRP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BD17A3C6-B079-F534-FAA0-4833C828E78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92875" y="1049868"/>
            <a:ext cx="908051" cy="838201"/>
          </a:xfrm>
          <a:prstGeom prst="rect">
            <a:avLst/>
          </a:prstGeom>
          <a:ln>
            <a:noFill/>
          </a:ln>
          <a:effectLst>
            <a:outerShdw blurRad="50800" dist="38100" dir="6240000">
              <a:srgbClr val="000000">
                <a:alpha val="0"/>
              </a:srgbClr>
            </a:outerShdw>
          </a:effectLst>
        </p:spPr>
      </p:pic>
      <p:grpSp>
        <p:nvGrpSpPr>
          <p:cNvPr id="44" name="Grupo 43">
            <a:extLst>
              <a:ext uri="{FF2B5EF4-FFF2-40B4-BE49-F238E27FC236}">
                <a16:creationId xmlns:a16="http://schemas.microsoft.com/office/drawing/2014/main" id="{F5493E1C-5F37-B8AC-C09C-44E954120AC3}"/>
              </a:ext>
            </a:extLst>
          </p:cNvPr>
          <p:cNvGrpSpPr/>
          <p:nvPr/>
        </p:nvGrpSpPr>
        <p:grpSpPr>
          <a:xfrm>
            <a:off x="7830863" y="2423864"/>
            <a:ext cx="2827867" cy="965241"/>
            <a:chOff x="7831667" y="2362201"/>
            <a:chExt cx="2827867" cy="96524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8B153A6-B804-C06B-D86F-756B9C1A4078}"/>
                </a:ext>
              </a:extLst>
            </p:cNvPr>
            <p:cNvSpPr txBox="1"/>
            <p:nvPr/>
          </p:nvSpPr>
          <p:spPr>
            <a:xfrm>
              <a:off x="7831667" y="2362201"/>
              <a:ext cx="2819400" cy="52322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s-ES" sz="2800" b="1" dirty="0">
                  <a:solidFill>
                    <a:srgbClr val="FFC000"/>
                  </a:solidFill>
                  <a:latin typeface="Verdana"/>
                  <a:ea typeface="Verdana"/>
                </a:rPr>
                <a:t>1.394 km</a:t>
              </a:r>
              <a:r>
                <a:rPr lang="en-US" sz="2800" dirty="0">
                  <a:solidFill>
                    <a:srgbClr val="FFC000"/>
                  </a:solidFill>
                  <a:latin typeface="Verdana"/>
                  <a:ea typeface="Verdana"/>
                </a:rPr>
                <a:t>​</a:t>
              </a:r>
              <a:endParaRPr lang="en-US" sz="1400" dirty="0">
                <a:solidFill>
                  <a:srgbClr val="FFC000"/>
                </a:solidFill>
              </a:endParaRPr>
            </a:p>
          </p:txBody>
        </p:sp>
        <p:sp>
          <p:nvSpPr>
            <p:cNvPr id="25" name="Marcador de texto 6">
              <a:extLst>
                <a:ext uri="{FF2B5EF4-FFF2-40B4-BE49-F238E27FC236}">
                  <a16:creationId xmlns:a16="http://schemas.microsoft.com/office/drawing/2014/main" id="{E4B98E11-46C3-12F7-4BFC-0BC70E1AA88F}"/>
                </a:ext>
              </a:extLst>
            </p:cNvPr>
            <p:cNvSpPr txBox="1">
              <a:spLocks/>
            </p:cNvSpPr>
            <p:nvPr/>
          </p:nvSpPr>
          <p:spPr>
            <a:xfrm>
              <a:off x="7844897" y="2767583"/>
              <a:ext cx="2814637" cy="559859"/>
            </a:xfrm>
            <a:prstGeom prst="rect">
              <a:avLst/>
            </a:prstGeom>
          </p:spPr>
          <p:txBody>
            <a:bodyPr lIns="91440" tIns="45720" rIns="91440" bIns="4572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MX" dirty="0">
                  <a:solidFill>
                    <a:srgbClr val="000000"/>
                  </a:solidFill>
                  <a:latin typeface="Verdana"/>
                  <a:ea typeface="Verdana"/>
                  <a:cs typeface="Poppins"/>
                </a:rPr>
                <a:t>Intervenciones en vías terciarias en municipios PDET</a:t>
              </a:r>
              <a:endParaRPr lang="en-US" dirty="0">
                <a:solidFill>
                  <a:srgbClr val="000000"/>
                </a:solidFill>
                <a:cs typeface="Poppins"/>
              </a:endParaRPr>
            </a:p>
            <a:p>
              <a:pPr algn="l"/>
              <a:r>
                <a:rPr lang="es-MX" dirty="0">
                  <a:solidFill>
                    <a:srgbClr val="000000"/>
                  </a:solidFill>
                  <a:latin typeface="Verdana"/>
                  <a:ea typeface="Verdana"/>
                  <a:cs typeface="Poppins"/>
                </a:rPr>
                <a:t>Meta 2023-2025: 1.987 km</a:t>
              </a:r>
              <a:endParaRPr lang="en-US" dirty="0">
                <a:solidFill>
                  <a:srgbClr val="000000"/>
                </a:solidFill>
                <a:cs typeface="Poppins"/>
              </a:endParaRPr>
            </a:p>
            <a:p>
              <a:pPr>
                <a:lnSpc>
                  <a:spcPct val="100000"/>
                </a:lnSpc>
              </a:pPr>
              <a:endParaRPr lang="es-MX" dirty="0">
                <a:solidFill>
                  <a:srgbClr val="000000"/>
                </a:solidFill>
                <a:latin typeface="Verdana"/>
                <a:ea typeface="Verdana"/>
                <a:cs typeface="Poppins"/>
              </a:endParaRPr>
            </a:p>
          </p:txBody>
        </p:sp>
      </p:grpSp>
      <p:grpSp>
        <p:nvGrpSpPr>
          <p:cNvPr id="46" name="Grupo 45">
            <a:extLst>
              <a:ext uri="{FF2B5EF4-FFF2-40B4-BE49-F238E27FC236}">
                <a16:creationId xmlns:a16="http://schemas.microsoft.com/office/drawing/2014/main" id="{4E2D2DCF-2AC5-89C3-A9AB-07F0B92A723F}"/>
              </a:ext>
            </a:extLst>
          </p:cNvPr>
          <p:cNvGrpSpPr/>
          <p:nvPr/>
        </p:nvGrpSpPr>
        <p:grpSpPr>
          <a:xfrm>
            <a:off x="7815214" y="3830272"/>
            <a:ext cx="3784509" cy="898065"/>
            <a:chOff x="7786488" y="3869199"/>
            <a:chExt cx="3784509" cy="89806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F31E77F-0054-7384-45B5-3DB9FA06448B}"/>
                </a:ext>
              </a:extLst>
            </p:cNvPr>
            <p:cNvSpPr txBox="1"/>
            <p:nvPr/>
          </p:nvSpPr>
          <p:spPr>
            <a:xfrm>
              <a:off x="7786488" y="3869199"/>
              <a:ext cx="2819400" cy="52322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s-ES" sz="2800" b="1" dirty="0">
                  <a:solidFill>
                    <a:srgbClr val="FF931E"/>
                  </a:solidFill>
                  <a:latin typeface="Verdana"/>
                  <a:ea typeface="Verdana"/>
                </a:rPr>
                <a:t>2.181 km</a:t>
              </a:r>
              <a:r>
                <a:rPr lang="en-US" sz="2800" dirty="0">
                  <a:latin typeface="Verdana"/>
                  <a:ea typeface="Verdana"/>
                </a:rPr>
                <a:t>​</a:t>
              </a:r>
              <a:endParaRPr lang="en-US" sz="1400" dirty="0"/>
            </a:p>
          </p:txBody>
        </p:sp>
        <p:sp>
          <p:nvSpPr>
            <p:cNvPr id="27" name="Marcador de texto 6">
              <a:extLst>
                <a:ext uri="{FF2B5EF4-FFF2-40B4-BE49-F238E27FC236}">
                  <a16:creationId xmlns:a16="http://schemas.microsoft.com/office/drawing/2014/main" id="{9899E620-632B-B840-2FDD-3B25CBA29053}"/>
                </a:ext>
              </a:extLst>
            </p:cNvPr>
            <p:cNvSpPr txBox="1">
              <a:spLocks/>
            </p:cNvSpPr>
            <p:nvPr/>
          </p:nvSpPr>
          <p:spPr>
            <a:xfrm>
              <a:off x="7825026" y="4249738"/>
              <a:ext cx="3745971" cy="517526"/>
            </a:xfrm>
            <a:prstGeom prst="rect">
              <a:avLst/>
            </a:prstGeom>
          </p:spPr>
          <p:txBody>
            <a:bodyPr lIns="91440" tIns="45720" rIns="91440" bIns="4572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MX" dirty="0">
                  <a:solidFill>
                    <a:srgbClr val="000000"/>
                  </a:solidFill>
                  <a:latin typeface="Verdana"/>
                  <a:ea typeface="Verdana"/>
                  <a:cs typeface="Poppins"/>
                </a:rPr>
                <a:t>Intervenciones Convenios suscritos con Juntas de Acción Comunal</a:t>
              </a:r>
              <a:endParaRPr lang="en-US" dirty="0">
                <a:solidFill>
                  <a:srgbClr val="000000"/>
                </a:solidFill>
                <a:latin typeface="Verdana"/>
                <a:ea typeface="Verdana"/>
                <a:cs typeface="Poppins"/>
              </a:endParaRPr>
            </a:p>
            <a:p>
              <a:pPr algn="l"/>
              <a:r>
                <a:rPr lang="es-MX" dirty="0">
                  <a:solidFill>
                    <a:srgbClr val="000000"/>
                  </a:solidFill>
                  <a:latin typeface="Verdana"/>
                  <a:ea typeface="Verdana"/>
                  <a:cs typeface="Poppins"/>
                </a:rPr>
                <a:t>Meta cuatrienio 2023-2026: 2000 JAC contratadas </a:t>
              </a:r>
            </a:p>
            <a:p>
              <a:pPr algn="l"/>
              <a:endParaRPr lang="es-MX" dirty="0">
                <a:solidFill>
                  <a:srgbClr val="000000"/>
                </a:solidFill>
                <a:latin typeface="Verdana"/>
                <a:ea typeface="Verdana"/>
                <a:cs typeface="Poppins"/>
              </a:endParaRPr>
            </a:p>
            <a:p>
              <a:pPr>
                <a:lnSpc>
                  <a:spcPct val="100000"/>
                </a:lnSpc>
              </a:pPr>
              <a:endParaRPr lang="es-MX" dirty="0">
                <a:solidFill>
                  <a:srgbClr val="000000"/>
                </a:solidFill>
                <a:latin typeface="Verdana"/>
                <a:ea typeface="Verdana"/>
                <a:cs typeface="Poppins"/>
              </a:endParaRPr>
            </a:p>
          </p:txBody>
        </p:sp>
      </p:grpSp>
      <p:grpSp>
        <p:nvGrpSpPr>
          <p:cNvPr id="47" name="Grupo 46">
            <a:extLst>
              <a:ext uri="{FF2B5EF4-FFF2-40B4-BE49-F238E27FC236}">
                <a16:creationId xmlns:a16="http://schemas.microsoft.com/office/drawing/2014/main" id="{A4C6179E-82FF-06C3-E4A4-61BAFAD70B3E}"/>
              </a:ext>
            </a:extLst>
          </p:cNvPr>
          <p:cNvGrpSpPr/>
          <p:nvPr/>
        </p:nvGrpSpPr>
        <p:grpSpPr>
          <a:xfrm>
            <a:off x="7815214" y="5209931"/>
            <a:ext cx="4026716" cy="1022065"/>
            <a:chOff x="7815214" y="5209931"/>
            <a:chExt cx="4026716" cy="1022065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5628537-BA73-F053-EFDC-AB5FAB78ABAC}"/>
                </a:ext>
              </a:extLst>
            </p:cNvPr>
            <p:cNvSpPr txBox="1"/>
            <p:nvPr/>
          </p:nvSpPr>
          <p:spPr>
            <a:xfrm>
              <a:off x="7815214" y="5209931"/>
              <a:ext cx="3369733" cy="52322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s-ES" sz="2800" b="1" dirty="0">
                  <a:solidFill>
                    <a:srgbClr val="FFC000"/>
                  </a:solidFill>
                  <a:latin typeface="Verdana"/>
                  <a:ea typeface="Verdana"/>
                </a:rPr>
                <a:t>14 municipios</a:t>
              </a:r>
              <a:endParaRPr lang="en-US" sz="2800" dirty="0">
                <a:solidFill>
                  <a:srgbClr val="FFC000"/>
                </a:solidFill>
                <a:latin typeface="Verdana"/>
                <a:ea typeface="Verdana"/>
              </a:endParaRPr>
            </a:p>
          </p:txBody>
        </p:sp>
        <p:sp>
          <p:nvSpPr>
            <p:cNvPr id="29" name="Marcador de texto 6">
              <a:extLst>
                <a:ext uri="{FF2B5EF4-FFF2-40B4-BE49-F238E27FC236}">
                  <a16:creationId xmlns:a16="http://schemas.microsoft.com/office/drawing/2014/main" id="{3CAAA9B0-E644-C14C-9235-7BC682640603}"/>
                </a:ext>
              </a:extLst>
            </p:cNvPr>
            <p:cNvSpPr txBox="1">
              <a:spLocks/>
            </p:cNvSpPr>
            <p:nvPr/>
          </p:nvSpPr>
          <p:spPr>
            <a:xfrm>
              <a:off x="7841960" y="5672137"/>
              <a:ext cx="3999970" cy="559859"/>
            </a:xfrm>
            <a:prstGeom prst="rect">
              <a:avLst/>
            </a:prstGeom>
          </p:spPr>
          <p:txBody>
            <a:bodyPr lIns="91440" tIns="45720" rIns="91440" bIns="4572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0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s-MX" dirty="0">
                  <a:solidFill>
                    <a:srgbClr val="000000"/>
                  </a:solidFill>
                  <a:latin typeface="Verdana"/>
                  <a:ea typeface="Verdana"/>
                  <a:cs typeface="Poppins"/>
                </a:rPr>
                <a:t>Municipios priorizados con vías fluviales intervenidas</a:t>
              </a:r>
              <a:endParaRPr lang="en-US" dirty="0">
                <a:solidFill>
                  <a:srgbClr val="000000"/>
                </a:solidFill>
                <a:latin typeface="Verdana"/>
                <a:ea typeface="Verdana"/>
                <a:cs typeface="Poppins"/>
              </a:endParaRPr>
            </a:p>
            <a:p>
              <a:pPr algn="l"/>
              <a:r>
                <a:rPr lang="es-MX" dirty="0">
                  <a:solidFill>
                    <a:srgbClr val="000000"/>
                  </a:solidFill>
                  <a:latin typeface="Verdana"/>
                  <a:ea typeface="Verdana"/>
                  <a:cs typeface="Poppins"/>
                </a:rPr>
                <a:t>Meta cuatrienio 2023-2026: 33 municipios</a:t>
              </a:r>
            </a:p>
            <a:p>
              <a:pPr algn="l"/>
              <a:endParaRPr lang="es-MX" dirty="0">
                <a:solidFill>
                  <a:srgbClr val="000000"/>
                </a:solidFill>
                <a:latin typeface="Verdana"/>
                <a:ea typeface="Verdana"/>
                <a:cs typeface="Poppins"/>
              </a:endParaRPr>
            </a:p>
          </p:txBody>
        </p:sp>
      </p:grpSp>
      <p:pic>
        <p:nvPicPr>
          <p:cNvPr id="41" name="Imagen 14">
            <a:extLst>
              <a:ext uri="{FF2B5EF4-FFF2-40B4-BE49-F238E27FC236}">
                <a16:creationId xmlns:a16="http://schemas.microsoft.com/office/drawing/2014/main" id="{995F7244-7590-FB28-A306-1F4C640BDC6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6546674" y="5219066"/>
            <a:ext cx="809214" cy="910813"/>
          </a:xfrm>
          <a:prstGeom prst="rect">
            <a:avLst/>
          </a:prstGeom>
        </p:spPr>
      </p:pic>
      <p:pic>
        <p:nvPicPr>
          <p:cNvPr id="43" name="Imagen 36">
            <a:extLst>
              <a:ext uri="{FF2B5EF4-FFF2-40B4-BE49-F238E27FC236}">
                <a16:creationId xmlns:a16="http://schemas.microsoft.com/office/drawing/2014/main" id="{85EFDAE2-DD4E-5C58-5548-C89559A6746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6492875" y="3923766"/>
            <a:ext cx="913814" cy="803748"/>
          </a:xfrm>
          <a:prstGeom prst="rect">
            <a:avLst/>
          </a:prstGeom>
        </p:spPr>
      </p:pic>
      <p:pic>
        <p:nvPicPr>
          <p:cNvPr id="45" name="Imagen 42">
            <a:extLst>
              <a:ext uri="{FF2B5EF4-FFF2-40B4-BE49-F238E27FC236}">
                <a16:creationId xmlns:a16="http://schemas.microsoft.com/office/drawing/2014/main" id="{36081FE0-2282-C7AF-2D14-8E954023BA5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6563647" y="2481971"/>
            <a:ext cx="810327" cy="717193"/>
          </a:xfrm>
          <a:prstGeom prst="rect">
            <a:avLst/>
          </a:prstGeom>
        </p:spPr>
      </p:pic>
      <p:sp>
        <p:nvSpPr>
          <p:cNvPr id="30" name="Estrella de 5 puntas 1">
            <a:extLst>
              <a:ext uri="{FF2B5EF4-FFF2-40B4-BE49-F238E27FC236}">
                <a16:creationId xmlns:a16="http://schemas.microsoft.com/office/drawing/2014/main" id="{5D44B37F-65F0-7693-0077-17D0F9771BA7}"/>
              </a:ext>
            </a:extLst>
          </p:cNvPr>
          <p:cNvSpPr/>
          <p:nvPr/>
        </p:nvSpPr>
        <p:spPr>
          <a:xfrm>
            <a:off x="1340948" y="454341"/>
            <a:ext cx="219933" cy="186147"/>
          </a:xfrm>
          <a:prstGeom prst="star5">
            <a:avLst/>
          </a:prstGeom>
          <a:solidFill>
            <a:srgbClr val="55555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  <a:p>
            <a:pPr algn="ctr"/>
            <a:endParaRPr lang="es-ES_tradnl" dirty="0"/>
          </a:p>
        </p:txBody>
      </p:sp>
      <p:sp>
        <p:nvSpPr>
          <p:cNvPr id="39" name="Estrella de 5 puntas 1">
            <a:extLst>
              <a:ext uri="{FF2B5EF4-FFF2-40B4-BE49-F238E27FC236}">
                <a16:creationId xmlns:a16="http://schemas.microsoft.com/office/drawing/2014/main" id="{8FB4F776-B8EB-D877-2C92-ABBA61A63B8B}"/>
              </a:ext>
            </a:extLst>
          </p:cNvPr>
          <p:cNvSpPr/>
          <p:nvPr/>
        </p:nvSpPr>
        <p:spPr>
          <a:xfrm>
            <a:off x="698064" y="6464401"/>
            <a:ext cx="219933" cy="186147"/>
          </a:xfrm>
          <a:prstGeom prst="star5">
            <a:avLst/>
          </a:prstGeom>
          <a:solidFill>
            <a:srgbClr val="55555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  <a:p>
            <a:pPr algn="ctr"/>
            <a:endParaRPr lang="es-ES_tradnl" dirty="0"/>
          </a:p>
        </p:txBody>
      </p:sp>
      <p:sp>
        <p:nvSpPr>
          <p:cNvPr id="40" name="Marcador de texto 6">
            <a:extLst>
              <a:ext uri="{FF2B5EF4-FFF2-40B4-BE49-F238E27FC236}">
                <a16:creationId xmlns:a16="http://schemas.microsoft.com/office/drawing/2014/main" id="{BE3080F2-478D-5F29-DC57-2EDA5F6A279D}"/>
              </a:ext>
            </a:extLst>
          </p:cNvPr>
          <p:cNvSpPr txBox="1">
            <a:spLocks/>
          </p:cNvSpPr>
          <p:nvPr/>
        </p:nvSpPr>
        <p:spPr>
          <a:xfrm>
            <a:off x="862918" y="6434029"/>
            <a:ext cx="1157324" cy="24688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MX" dirty="0" err="1">
                <a:solidFill>
                  <a:srgbClr val="000000"/>
                </a:solidFill>
                <a:latin typeface="Verdana"/>
                <a:ea typeface="Verdana"/>
                <a:cs typeface="Poppins"/>
              </a:rPr>
              <a:t>Macrometa</a:t>
            </a:r>
            <a:endParaRPr lang="es-MX" dirty="0">
              <a:solidFill>
                <a:srgbClr val="000000"/>
              </a:solidFill>
              <a:latin typeface="Verdana"/>
              <a:ea typeface="Verdana"/>
              <a:cs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3253493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1">
            <a:extLst>
              <a:ext uri="{FF2B5EF4-FFF2-40B4-BE49-F238E27FC236}">
                <a16:creationId xmlns:a16="http://schemas.microsoft.com/office/drawing/2014/main" id="{3BDC0859-9352-7C55-5851-4B56D31C4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6507" y="348300"/>
            <a:ext cx="2741613" cy="950322"/>
          </a:xfrm>
        </p:spPr>
        <p:txBody>
          <a:bodyPr>
            <a:noAutofit/>
          </a:bodyPr>
          <a:lstStyle/>
          <a:p>
            <a:r>
              <a:rPr lang="es-ES_tradnl" sz="1700" dirty="0">
                <a:solidFill>
                  <a:srgbClr val="4A4A4A"/>
                </a:solidFill>
              </a:rPr>
              <a:t>Instalaciones</a:t>
            </a:r>
            <a:r>
              <a:rPr lang="en-US" sz="1700" dirty="0">
                <a:solidFill>
                  <a:srgbClr val="4A4A4A"/>
                </a:solidFill>
              </a:rPr>
              <a:t> </a:t>
            </a:r>
            <a:r>
              <a:rPr lang="es-ES_tradnl" sz="1700" dirty="0">
                <a:solidFill>
                  <a:srgbClr val="4A4A4A"/>
                </a:solidFill>
              </a:rPr>
              <a:t>portuarias</a:t>
            </a:r>
            <a:r>
              <a:rPr lang="en-US" sz="1700" dirty="0">
                <a:solidFill>
                  <a:srgbClr val="4A4A4A"/>
                </a:solidFill>
              </a:rPr>
              <a:t> </a:t>
            </a:r>
            <a:r>
              <a:rPr lang="es-ES_tradnl" sz="1700" dirty="0">
                <a:solidFill>
                  <a:srgbClr val="4A4A4A"/>
                </a:solidFill>
              </a:rPr>
              <a:t>fluviales intervenidas</a:t>
            </a:r>
            <a:endParaRPr lang="es-CO" sz="1700" dirty="0">
              <a:solidFill>
                <a:srgbClr val="4A4A4A"/>
              </a:solidFill>
            </a:endParaRPr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id="{3B04D089-1F88-433B-5CBA-0B9137CAE8D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630810" y="337665"/>
            <a:ext cx="3561190" cy="971592"/>
          </a:xfrm>
        </p:spPr>
        <p:txBody>
          <a:bodyPr/>
          <a:lstStyle/>
          <a:p>
            <a:r>
              <a:rPr lang="en-US" sz="1700" dirty="0">
                <a:solidFill>
                  <a:srgbClr val="4A4A4A"/>
                </a:solidFill>
              </a:rPr>
              <a:t>Canales de </a:t>
            </a:r>
            <a:r>
              <a:rPr lang="es-ES_tradnl" sz="1700" dirty="0">
                <a:solidFill>
                  <a:srgbClr val="4A4A4A"/>
                </a:solidFill>
              </a:rPr>
              <a:t>acceso</a:t>
            </a:r>
            <a:r>
              <a:rPr lang="en-US" sz="1700" dirty="0">
                <a:solidFill>
                  <a:srgbClr val="4A4A4A"/>
                </a:solidFill>
              </a:rPr>
              <a:t> a </a:t>
            </a:r>
            <a:r>
              <a:rPr lang="en-US" sz="1700" dirty="0" err="1">
                <a:solidFill>
                  <a:srgbClr val="4A4A4A"/>
                </a:solidFill>
              </a:rPr>
              <a:t>los</a:t>
            </a:r>
            <a:r>
              <a:rPr lang="en-US" sz="1700" dirty="0">
                <a:solidFill>
                  <a:srgbClr val="4A4A4A"/>
                </a:solidFill>
              </a:rPr>
              <a:t> </a:t>
            </a:r>
            <a:r>
              <a:rPr lang="es-ES_tradnl" sz="1700" dirty="0">
                <a:solidFill>
                  <a:srgbClr val="4A4A4A"/>
                </a:solidFill>
              </a:rPr>
              <a:t>puertos</a:t>
            </a:r>
            <a:r>
              <a:rPr lang="en-US" sz="1700" dirty="0">
                <a:solidFill>
                  <a:srgbClr val="4A4A4A"/>
                </a:solidFill>
              </a:rPr>
              <a:t> </a:t>
            </a:r>
            <a:r>
              <a:rPr lang="es-ES_tradnl" sz="1700" dirty="0">
                <a:solidFill>
                  <a:srgbClr val="4A4A4A"/>
                </a:solidFill>
              </a:rPr>
              <a:t>marítimos mantenidos, mejorados y profundizados</a:t>
            </a:r>
            <a:endParaRPr lang="es-CO" sz="1700" dirty="0">
              <a:solidFill>
                <a:srgbClr val="4A4A4A"/>
              </a:solidFill>
            </a:endParaRPr>
          </a:p>
        </p:txBody>
      </p:sp>
      <p:sp>
        <p:nvSpPr>
          <p:cNvPr id="21" name="object 26">
            <a:extLst>
              <a:ext uri="{FF2B5EF4-FFF2-40B4-BE49-F238E27FC236}">
                <a16:creationId xmlns:a16="http://schemas.microsoft.com/office/drawing/2014/main" id="{88C99FBD-9311-9F6F-B383-BD4814684CEF}"/>
              </a:ext>
            </a:extLst>
          </p:cNvPr>
          <p:cNvSpPr txBox="1"/>
          <p:nvPr/>
        </p:nvSpPr>
        <p:spPr>
          <a:xfrm>
            <a:off x="429837" y="3338106"/>
            <a:ext cx="3549149" cy="507832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 algn="ctr">
              <a:spcBef>
                <a:spcPts val="120"/>
              </a:spcBef>
            </a:pPr>
            <a:r>
              <a:rPr lang="es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Programación y avance cuatrienio</a:t>
            </a:r>
            <a:endParaRPr sz="16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Rectángulo redondeado 4">
            <a:extLst>
              <a:ext uri="{FF2B5EF4-FFF2-40B4-BE49-F238E27FC236}">
                <a16:creationId xmlns:a16="http://schemas.microsoft.com/office/drawing/2014/main" id="{A588EDFA-E744-E4D6-2623-91C242D44FBD}"/>
              </a:ext>
            </a:extLst>
          </p:cNvPr>
          <p:cNvSpPr/>
          <p:nvPr/>
        </p:nvSpPr>
        <p:spPr>
          <a:xfrm rot="2700000">
            <a:off x="759592" y="498273"/>
            <a:ext cx="602197" cy="60219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4" name="Rectángulo redondeado 4">
            <a:extLst>
              <a:ext uri="{FF2B5EF4-FFF2-40B4-BE49-F238E27FC236}">
                <a16:creationId xmlns:a16="http://schemas.microsoft.com/office/drawing/2014/main" id="{1C6D04C4-3EE7-7E87-4B15-D49A90E2E888}"/>
              </a:ext>
            </a:extLst>
          </p:cNvPr>
          <p:cNvSpPr/>
          <p:nvPr/>
        </p:nvSpPr>
        <p:spPr>
          <a:xfrm rot="2700000">
            <a:off x="7990363" y="498273"/>
            <a:ext cx="602197" cy="60219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6" name="Marcador de texto 6">
            <a:extLst>
              <a:ext uri="{FF2B5EF4-FFF2-40B4-BE49-F238E27FC236}">
                <a16:creationId xmlns:a16="http://schemas.microsoft.com/office/drawing/2014/main" id="{AE61A8C8-5B18-245F-260C-E8C13AD7D837}"/>
              </a:ext>
            </a:extLst>
          </p:cNvPr>
          <p:cNvSpPr txBox="1">
            <a:spLocks/>
          </p:cNvSpPr>
          <p:nvPr/>
        </p:nvSpPr>
        <p:spPr>
          <a:xfrm>
            <a:off x="1241594" y="1442561"/>
            <a:ext cx="1925637" cy="3434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>
                <a:solidFill>
                  <a:srgbClr val="075B5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2023-2026</a:t>
            </a:r>
          </a:p>
        </p:txBody>
      </p:sp>
      <p:sp>
        <p:nvSpPr>
          <p:cNvPr id="37" name="Marcador de texto 6">
            <a:extLst>
              <a:ext uri="{FF2B5EF4-FFF2-40B4-BE49-F238E27FC236}">
                <a16:creationId xmlns:a16="http://schemas.microsoft.com/office/drawing/2014/main" id="{267C839E-B9F9-754C-3E92-0DD364BCE904}"/>
              </a:ext>
            </a:extLst>
          </p:cNvPr>
          <p:cNvSpPr txBox="1">
            <a:spLocks/>
          </p:cNvSpPr>
          <p:nvPr/>
        </p:nvSpPr>
        <p:spPr>
          <a:xfrm>
            <a:off x="9001784" y="1437478"/>
            <a:ext cx="1925637" cy="3434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>
                <a:solidFill>
                  <a:srgbClr val="075B5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2023-2026</a:t>
            </a:r>
          </a:p>
        </p:txBody>
      </p:sp>
      <p:sp>
        <p:nvSpPr>
          <p:cNvPr id="38" name="object 26">
            <a:extLst>
              <a:ext uri="{FF2B5EF4-FFF2-40B4-BE49-F238E27FC236}">
                <a16:creationId xmlns:a16="http://schemas.microsoft.com/office/drawing/2014/main" id="{30C910D2-394D-7EB6-E249-4A0BF98E37ED}"/>
              </a:ext>
            </a:extLst>
          </p:cNvPr>
          <p:cNvSpPr txBox="1"/>
          <p:nvPr/>
        </p:nvSpPr>
        <p:spPr>
          <a:xfrm>
            <a:off x="8291460" y="3148129"/>
            <a:ext cx="3549149" cy="507832"/>
          </a:xfrm>
          <a:prstGeom prst="rect">
            <a:avLst/>
          </a:prstGeom>
        </p:spPr>
        <p:txBody>
          <a:bodyPr vert="horz" wrap="square" lIns="0" tIns="15241" rIns="0" bIns="0" rtlCol="0">
            <a:spAutoFit/>
          </a:bodyPr>
          <a:lstStyle/>
          <a:p>
            <a:pPr marL="107325" algn="ctr">
              <a:spcBef>
                <a:spcPts val="120"/>
              </a:spcBef>
            </a:pPr>
            <a:r>
              <a:rPr lang="es-E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Programación y avance cuatrienio</a:t>
            </a:r>
            <a:endParaRPr sz="1600" dirty="0">
              <a:solidFill>
                <a:schemeClr val="tx1">
                  <a:lumMod val="75000"/>
                  <a:lumOff val="2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9" name="Marcador de posición de imagen 14" descr="Un muelle de madera sobre el agua&#10;&#10;Descripción generada automáticamente con confianza media">
            <a:extLst>
              <a:ext uri="{FF2B5EF4-FFF2-40B4-BE49-F238E27FC236}">
                <a16:creationId xmlns:a16="http://schemas.microsoft.com/office/drawing/2014/main" id="{D33717B3-FD3C-CD3B-08DE-0B731DC84098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"/>
          <a:srcRect l="29441" r="29441"/>
          <a:stretch>
            <a:fillRect/>
          </a:stretch>
        </p:blipFill>
        <p:spPr>
          <a:xfrm>
            <a:off x="4759325" y="776288"/>
            <a:ext cx="2741613" cy="5016500"/>
          </a:xfrm>
        </p:spPr>
      </p:pic>
      <p:sp>
        <p:nvSpPr>
          <p:cNvPr id="23" name="Estrella de 5 puntas 1">
            <a:extLst>
              <a:ext uri="{FF2B5EF4-FFF2-40B4-BE49-F238E27FC236}">
                <a16:creationId xmlns:a16="http://schemas.microsoft.com/office/drawing/2014/main" id="{92010941-7CDD-54E2-DB2D-ED192E7A9E31}"/>
              </a:ext>
            </a:extLst>
          </p:cNvPr>
          <p:cNvSpPr/>
          <p:nvPr/>
        </p:nvSpPr>
        <p:spPr>
          <a:xfrm>
            <a:off x="698064" y="6464401"/>
            <a:ext cx="219933" cy="186147"/>
          </a:xfrm>
          <a:prstGeom prst="star5">
            <a:avLst/>
          </a:prstGeom>
          <a:solidFill>
            <a:srgbClr val="55555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  <a:p>
            <a:pPr algn="ctr"/>
            <a:endParaRPr lang="es-ES_tradnl" dirty="0"/>
          </a:p>
        </p:txBody>
      </p:sp>
      <p:sp>
        <p:nvSpPr>
          <p:cNvPr id="25" name="Marcador de texto 6">
            <a:extLst>
              <a:ext uri="{FF2B5EF4-FFF2-40B4-BE49-F238E27FC236}">
                <a16:creationId xmlns:a16="http://schemas.microsoft.com/office/drawing/2014/main" id="{71303299-68FB-4DEC-D086-FDABF29D42B1}"/>
              </a:ext>
            </a:extLst>
          </p:cNvPr>
          <p:cNvSpPr txBox="1">
            <a:spLocks/>
          </p:cNvSpPr>
          <p:nvPr/>
        </p:nvSpPr>
        <p:spPr>
          <a:xfrm>
            <a:off x="862918" y="6434029"/>
            <a:ext cx="1157324" cy="246889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MX" dirty="0" err="1">
                <a:solidFill>
                  <a:srgbClr val="000000"/>
                </a:solidFill>
                <a:latin typeface="Verdana"/>
                <a:ea typeface="Verdana"/>
                <a:cs typeface="Poppins"/>
              </a:rPr>
              <a:t>Macrometa</a:t>
            </a:r>
            <a:endParaRPr lang="es-MX" dirty="0">
              <a:solidFill>
                <a:srgbClr val="000000"/>
              </a:solidFill>
              <a:latin typeface="Verdana"/>
              <a:ea typeface="Verdana"/>
              <a:cs typeface="Poppins"/>
            </a:endParaRPr>
          </a:p>
        </p:txBody>
      </p:sp>
      <p:sp>
        <p:nvSpPr>
          <p:cNvPr id="26" name="Estrella de 5 puntas 1">
            <a:extLst>
              <a:ext uri="{FF2B5EF4-FFF2-40B4-BE49-F238E27FC236}">
                <a16:creationId xmlns:a16="http://schemas.microsoft.com/office/drawing/2014/main" id="{872E767E-EF0F-1D36-1754-17C87CC4670F}"/>
              </a:ext>
            </a:extLst>
          </p:cNvPr>
          <p:cNvSpPr/>
          <p:nvPr/>
        </p:nvSpPr>
        <p:spPr>
          <a:xfrm>
            <a:off x="1348154" y="478784"/>
            <a:ext cx="219933" cy="186147"/>
          </a:xfrm>
          <a:prstGeom prst="star5">
            <a:avLst/>
          </a:prstGeom>
          <a:solidFill>
            <a:srgbClr val="55555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  <a:p>
            <a:pPr algn="ctr"/>
            <a:endParaRPr lang="es-ES_tradnl" dirty="0"/>
          </a:p>
        </p:txBody>
      </p:sp>
      <p:sp>
        <p:nvSpPr>
          <p:cNvPr id="28" name="Estrella de 5 puntas 1">
            <a:extLst>
              <a:ext uri="{FF2B5EF4-FFF2-40B4-BE49-F238E27FC236}">
                <a16:creationId xmlns:a16="http://schemas.microsoft.com/office/drawing/2014/main" id="{D0418C6F-9F3A-5949-9460-97EDF849FDEA}"/>
              </a:ext>
            </a:extLst>
          </p:cNvPr>
          <p:cNvSpPr/>
          <p:nvPr/>
        </p:nvSpPr>
        <p:spPr>
          <a:xfrm>
            <a:off x="8497347" y="351200"/>
            <a:ext cx="219933" cy="186147"/>
          </a:xfrm>
          <a:prstGeom prst="star5">
            <a:avLst/>
          </a:prstGeom>
          <a:solidFill>
            <a:srgbClr val="55555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  <a:p>
            <a:pPr algn="ctr"/>
            <a:endParaRPr lang="es-ES_tradnl" dirty="0"/>
          </a:p>
        </p:txBody>
      </p:sp>
      <p:pic>
        <p:nvPicPr>
          <p:cNvPr id="30" name="Imagen 4">
            <a:extLst>
              <a:ext uri="{FF2B5EF4-FFF2-40B4-BE49-F238E27FC236}">
                <a16:creationId xmlns:a16="http://schemas.microsoft.com/office/drawing/2014/main" id="{B7138056-4811-B3B4-0F2D-55F27AFF2D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88826" y="644860"/>
            <a:ext cx="309022" cy="260304"/>
          </a:xfrm>
          <a:prstGeom prst="rect">
            <a:avLst/>
          </a:prstGeom>
        </p:spPr>
      </p:pic>
      <p:pic>
        <p:nvPicPr>
          <p:cNvPr id="39" name="Imagen 33">
            <a:extLst>
              <a:ext uri="{FF2B5EF4-FFF2-40B4-BE49-F238E27FC236}">
                <a16:creationId xmlns:a16="http://schemas.microsoft.com/office/drawing/2014/main" id="{36EA9A9E-22A2-2831-18CB-393F19301B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8115860" y="610871"/>
            <a:ext cx="330834" cy="330834"/>
          </a:xfrm>
          <a:prstGeom prst="rect">
            <a:avLst/>
          </a:prstGeom>
        </p:spPr>
      </p:pic>
      <p:sp>
        <p:nvSpPr>
          <p:cNvPr id="48" name="CuadroTexto 47">
            <a:extLst>
              <a:ext uri="{FF2B5EF4-FFF2-40B4-BE49-F238E27FC236}">
                <a16:creationId xmlns:a16="http://schemas.microsoft.com/office/drawing/2014/main" id="{2BA3266D-5B16-B9BC-9C9A-82F632831140}"/>
              </a:ext>
            </a:extLst>
          </p:cNvPr>
          <p:cNvSpPr txBox="1"/>
          <p:nvPr/>
        </p:nvSpPr>
        <p:spPr>
          <a:xfrm>
            <a:off x="5743655" y="5577344"/>
            <a:ext cx="18287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Muelle centro Verde - Montería</a:t>
            </a:r>
            <a:endParaRPr lang="es-CO" sz="8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AC0D446C-6FF2-CB75-039E-6EC3BF6F15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8961441"/>
              </p:ext>
            </p:extLst>
          </p:nvPr>
        </p:nvGraphicFramePr>
        <p:xfrm>
          <a:off x="341378" y="1929929"/>
          <a:ext cx="3886742" cy="1315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1FB7A600-CEC2-2B1B-9C0B-1846A62FD3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6073106"/>
              </p:ext>
            </p:extLst>
          </p:nvPr>
        </p:nvGraphicFramePr>
        <p:xfrm>
          <a:off x="341379" y="3655961"/>
          <a:ext cx="4053242" cy="2214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29322616-A273-95C3-C49F-5708AF0635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2364724"/>
              </p:ext>
            </p:extLst>
          </p:nvPr>
        </p:nvGraphicFramePr>
        <p:xfrm>
          <a:off x="7865641" y="1929929"/>
          <a:ext cx="3974967" cy="809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pic>
        <p:nvPicPr>
          <p:cNvPr id="6" name="Gráfico 5" descr="Tug boat con relleno sólido">
            <a:extLst>
              <a:ext uri="{FF2B5EF4-FFF2-40B4-BE49-F238E27FC236}">
                <a16:creationId xmlns:a16="http://schemas.microsoft.com/office/drawing/2014/main" id="{9DF329DC-075D-7B0F-A026-CAEC2DDC285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668690" y="1966746"/>
            <a:ext cx="261612" cy="261612"/>
          </a:xfrm>
          <a:prstGeom prst="rect">
            <a:avLst/>
          </a:prstGeom>
        </p:spPr>
      </p:pic>
      <p:pic>
        <p:nvPicPr>
          <p:cNvPr id="7" name="Gráfico 6" descr="Freight con relleno sólido">
            <a:extLst>
              <a:ext uri="{FF2B5EF4-FFF2-40B4-BE49-F238E27FC236}">
                <a16:creationId xmlns:a16="http://schemas.microsoft.com/office/drawing/2014/main" id="{BD22038C-34AB-323C-DFC7-44813FC6E80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1515675" y="1858455"/>
            <a:ext cx="369903" cy="369903"/>
          </a:xfrm>
          <a:prstGeom prst="rect">
            <a:avLst/>
          </a:prstGeom>
        </p:spPr>
      </p:pic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117E9AF1-D720-F1B8-2CB3-8CC7251976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002368"/>
              </p:ext>
            </p:extLst>
          </p:nvPr>
        </p:nvGraphicFramePr>
        <p:xfrm>
          <a:off x="7865640" y="3713627"/>
          <a:ext cx="3974967" cy="2124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</p:spTree>
    <p:extLst>
      <p:ext uri="{BB962C8B-B14F-4D97-AF65-F5344CB8AC3E}">
        <p14:creationId xmlns:p14="http://schemas.microsoft.com/office/powerpoint/2010/main" val="320123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73032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4170</TotalTime>
  <Words>200</Words>
  <Application>Microsoft Office PowerPoint</Application>
  <PresentationFormat>Panorámica</PresentationFormat>
  <Paragraphs>57</Paragraphs>
  <Slides>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Aptos</vt:lpstr>
      <vt:lpstr>Aptos Display</vt:lpstr>
      <vt:lpstr>Arial</vt:lpstr>
      <vt:lpstr>Calibri</vt:lpstr>
      <vt:lpstr>Poppins</vt:lpstr>
      <vt:lpstr>Poppins Medium</vt:lpstr>
      <vt:lpstr>Verdana</vt:lpstr>
      <vt:lpstr>Tema de Office</vt:lpstr>
      <vt:lpstr>Seguimiento a Indicadores</vt:lpstr>
      <vt:lpstr>Presentación de PowerPoint</vt:lpstr>
      <vt:lpstr>Vías primarias no concesionadas mejoradas</vt:lpstr>
      <vt:lpstr>Vías regionales y caminos ancestrales intervenidas</vt:lpstr>
      <vt:lpstr>Instalaciones portuarias fluviales intervenidas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RICO LoPEZ JOAN STEVEN</dc:creator>
  <cp:lastModifiedBy>Adriana Varela Montenegro</cp:lastModifiedBy>
  <cp:revision>2</cp:revision>
  <dcterms:created xsi:type="dcterms:W3CDTF">2025-02-25T13:55:16Z</dcterms:created>
  <dcterms:modified xsi:type="dcterms:W3CDTF">2025-05-09T20:47:49Z</dcterms:modified>
</cp:coreProperties>
</file>