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5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6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145708166" r:id="rId2"/>
    <p:sldId id="308" r:id="rId3"/>
    <p:sldId id="309" r:id="rId4"/>
    <p:sldId id="303" r:id="rId5"/>
    <p:sldId id="306" r:id="rId6"/>
    <p:sldId id="310" r:id="rId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B910E4-3EFF-41D3-AF83-77D2AC932966}" v="203" dt="2025-01-31T15:50:28.1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6349" autoAdjust="0"/>
  </p:normalViewPr>
  <p:slideViewPr>
    <p:cSldViewPr snapToGrid="0" showGuides="1">
      <p:cViewPr varScale="1">
        <p:scale>
          <a:sx n="106" d="100"/>
          <a:sy n="106" d="100"/>
        </p:scale>
        <p:origin x="70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riana Varela Montenegro" userId="f9da6ce1-3440-48f0-bed2-f9e49cb1e8ce" providerId="ADAL" clId="{B7B910E4-3EFF-41D3-AF83-77D2AC932966}"/>
    <pc:docChg chg="undo custSel delSld modSld">
      <pc:chgData name="Adriana Varela Montenegro" userId="f9da6ce1-3440-48f0-bed2-f9e49cb1e8ce" providerId="ADAL" clId="{B7B910E4-3EFF-41D3-AF83-77D2AC932966}" dt="2025-01-31T15:53:45.560" v="441" actId="27918"/>
      <pc:docMkLst>
        <pc:docMk/>
      </pc:docMkLst>
      <pc:sldChg chg="del">
        <pc:chgData name="Adriana Varela Montenegro" userId="f9da6ce1-3440-48f0-bed2-f9e49cb1e8ce" providerId="ADAL" clId="{B7B910E4-3EFF-41D3-AF83-77D2AC932966}" dt="2025-01-24T16:06:51.366" v="3" actId="47"/>
        <pc:sldMkLst>
          <pc:docMk/>
          <pc:sldMk cId="1711878082" sldId="256"/>
        </pc:sldMkLst>
      </pc:sldChg>
      <pc:sldChg chg="del">
        <pc:chgData name="Adriana Varela Montenegro" userId="f9da6ce1-3440-48f0-bed2-f9e49cb1e8ce" providerId="ADAL" clId="{B7B910E4-3EFF-41D3-AF83-77D2AC932966}" dt="2025-01-24T16:06:42.561" v="2" actId="47"/>
        <pc:sldMkLst>
          <pc:docMk/>
          <pc:sldMk cId="2548971742" sldId="284"/>
        </pc:sldMkLst>
      </pc:sldChg>
      <pc:sldChg chg="del">
        <pc:chgData name="Adriana Varela Montenegro" userId="f9da6ce1-3440-48f0-bed2-f9e49cb1e8ce" providerId="ADAL" clId="{B7B910E4-3EFF-41D3-AF83-77D2AC932966}" dt="2025-01-24T16:06:51.366" v="3" actId="47"/>
        <pc:sldMkLst>
          <pc:docMk/>
          <pc:sldMk cId="632634" sldId="296"/>
        </pc:sldMkLst>
      </pc:sldChg>
      <pc:sldChg chg="del">
        <pc:chgData name="Adriana Varela Montenegro" userId="f9da6ce1-3440-48f0-bed2-f9e49cb1e8ce" providerId="ADAL" clId="{B7B910E4-3EFF-41D3-AF83-77D2AC932966}" dt="2025-01-24T16:06:51.366" v="3" actId="47"/>
        <pc:sldMkLst>
          <pc:docMk/>
          <pc:sldMk cId="3601958926" sldId="299"/>
        </pc:sldMkLst>
      </pc:sldChg>
      <pc:sldChg chg="addSp delSp modSp mod delAnim">
        <pc:chgData name="Adriana Varela Montenegro" userId="f9da6ce1-3440-48f0-bed2-f9e49cb1e8ce" providerId="ADAL" clId="{B7B910E4-3EFF-41D3-AF83-77D2AC932966}" dt="2025-01-24T16:55:36.979" v="379" actId="404"/>
        <pc:sldMkLst>
          <pc:docMk/>
          <pc:sldMk cId="1707049187" sldId="303"/>
        </pc:sldMkLst>
        <pc:spChg chg="del">
          <ac:chgData name="Adriana Varela Montenegro" userId="f9da6ce1-3440-48f0-bed2-f9e49cb1e8ce" providerId="ADAL" clId="{B7B910E4-3EFF-41D3-AF83-77D2AC932966}" dt="2025-01-24T16:39:44.592" v="76" actId="478"/>
          <ac:spMkLst>
            <pc:docMk/>
            <pc:sldMk cId="1707049187" sldId="303"/>
            <ac:spMk id="3" creationId="{CEF5A02F-9EE2-3F26-BBA6-6B9025146735}"/>
          </ac:spMkLst>
        </pc:spChg>
        <pc:spChg chg="mod">
          <ac:chgData name="Adriana Varela Montenegro" userId="f9da6ce1-3440-48f0-bed2-f9e49cb1e8ce" providerId="ADAL" clId="{B7B910E4-3EFF-41D3-AF83-77D2AC932966}" dt="2025-01-24T16:45:44.329" v="203" actId="20577"/>
          <ac:spMkLst>
            <pc:docMk/>
            <pc:sldMk cId="1707049187" sldId="303"/>
            <ac:spMk id="20" creationId="{2369AFCE-02B4-E461-5489-96838267C95D}"/>
          </ac:spMkLst>
        </pc:spChg>
        <pc:graphicFrameChg chg="del mod">
          <ac:chgData name="Adriana Varela Montenegro" userId="f9da6ce1-3440-48f0-bed2-f9e49cb1e8ce" providerId="ADAL" clId="{B7B910E4-3EFF-41D3-AF83-77D2AC932966}" dt="2025-01-24T16:41:10.881" v="99" actId="478"/>
          <ac:graphicFrameMkLst>
            <pc:docMk/>
            <pc:sldMk cId="1707049187" sldId="303"/>
            <ac:graphicFrameMk id="2" creationId="{D3CF8504-39AB-D1D9-5F70-9189F867AD4A}"/>
          </ac:graphicFrameMkLst>
        </pc:graphicFrameChg>
        <pc:graphicFrameChg chg="add del mod">
          <ac:chgData name="Adriana Varela Montenegro" userId="f9da6ce1-3440-48f0-bed2-f9e49cb1e8ce" providerId="ADAL" clId="{B7B910E4-3EFF-41D3-AF83-77D2AC932966}" dt="2025-01-24T16:42:35.730" v="118" actId="478"/>
          <ac:graphicFrameMkLst>
            <pc:docMk/>
            <pc:sldMk cId="1707049187" sldId="303"/>
            <ac:graphicFrameMk id="5" creationId="{06073038-FE4C-82E7-999F-AEAF09338341}"/>
          </ac:graphicFrameMkLst>
        </pc:graphicFrameChg>
        <pc:graphicFrameChg chg="add mod">
          <ac:chgData name="Adriana Varela Montenegro" userId="f9da6ce1-3440-48f0-bed2-f9e49cb1e8ce" providerId="ADAL" clId="{B7B910E4-3EFF-41D3-AF83-77D2AC932966}" dt="2025-01-24T16:55:36.979" v="379" actId="404"/>
          <ac:graphicFrameMkLst>
            <pc:docMk/>
            <pc:sldMk cId="1707049187" sldId="303"/>
            <ac:graphicFrameMk id="6" creationId="{D3CF8504-39AB-D1D9-5F70-9189F867AD4A}"/>
          </ac:graphicFrameMkLst>
        </pc:graphicFrameChg>
        <pc:graphicFrameChg chg="add mod ord">
          <ac:chgData name="Adriana Varela Montenegro" userId="f9da6ce1-3440-48f0-bed2-f9e49cb1e8ce" providerId="ADAL" clId="{B7B910E4-3EFF-41D3-AF83-77D2AC932966}" dt="2025-01-24T16:43:18.587" v="163" actId="2711"/>
          <ac:graphicFrameMkLst>
            <pc:docMk/>
            <pc:sldMk cId="1707049187" sldId="303"/>
            <ac:graphicFrameMk id="7" creationId="{06073038-FE4C-82E7-999F-AEAF09338341}"/>
          </ac:graphicFrameMkLst>
        </pc:graphicFrameChg>
        <pc:graphicFrameChg chg="del">
          <ac:chgData name="Adriana Varela Montenegro" userId="f9da6ce1-3440-48f0-bed2-f9e49cb1e8ce" providerId="ADAL" clId="{B7B910E4-3EFF-41D3-AF83-77D2AC932966}" dt="2025-01-24T16:39:47.822" v="77" actId="478"/>
          <ac:graphicFrameMkLst>
            <pc:docMk/>
            <pc:sldMk cId="1707049187" sldId="303"/>
            <ac:graphicFrameMk id="22" creationId="{06073038-FE4C-82E7-999F-AEAF09338341}"/>
          </ac:graphicFrameMkLst>
        </pc:graphicFrameChg>
        <pc:picChg chg="mod">
          <ac:chgData name="Adriana Varela Montenegro" userId="f9da6ce1-3440-48f0-bed2-f9e49cb1e8ce" providerId="ADAL" clId="{B7B910E4-3EFF-41D3-AF83-77D2AC932966}" dt="2025-01-24T16:42:57.730" v="159" actId="1038"/>
          <ac:picMkLst>
            <pc:docMk/>
            <pc:sldMk cId="1707049187" sldId="303"/>
            <ac:picMk id="15" creationId="{423AE4BD-C0C6-1E8C-2202-2879764C0363}"/>
          </ac:picMkLst>
        </pc:picChg>
      </pc:sldChg>
      <pc:sldChg chg="addSp delSp modSp mod delAnim">
        <pc:chgData name="Adriana Varela Montenegro" userId="f9da6ce1-3440-48f0-bed2-f9e49cb1e8ce" providerId="ADAL" clId="{B7B910E4-3EFF-41D3-AF83-77D2AC932966}" dt="2025-01-24T16:55:27.110" v="376" actId="2711"/>
        <pc:sldMkLst>
          <pc:docMk/>
          <pc:sldMk cId="1683054699" sldId="306"/>
        </pc:sldMkLst>
        <pc:spChg chg="del mod">
          <ac:chgData name="Adriana Varela Montenegro" userId="f9da6ce1-3440-48f0-bed2-f9e49cb1e8ce" providerId="ADAL" clId="{B7B910E4-3EFF-41D3-AF83-77D2AC932966}" dt="2025-01-24T16:46:17.117" v="206" actId="478"/>
          <ac:spMkLst>
            <pc:docMk/>
            <pc:sldMk cId="1683054699" sldId="306"/>
            <ac:spMk id="3" creationId="{AFB4E1C2-913C-928E-FBE4-0B346F6608AE}"/>
          </ac:spMkLst>
        </pc:spChg>
        <pc:spChg chg="mod">
          <ac:chgData name="Adriana Varela Montenegro" userId="f9da6ce1-3440-48f0-bed2-f9e49cb1e8ce" providerId="ADAL" clId="{B7B910E4-3EFF-41D3-AF83-77D2AC932966}" dt="2025-01-24T16:48:35.072" v="230" actId="20577"/>
          <ac:spMkLst>
            <pc:docMk/>
            <pc:sldMk cId="1683054699" sldId="306"/>
            <ac:spMk id="16" creationId="{BE9F123A-800D-23FA-F86B-1E3FED5FC65B}"/>
          </ac:spMkLst>
        </pc:spChg>
        <pc:graphicFrameChg chg="del">
          <ac:chgData name="Adriana Varela Montenegro" userId="f9da6ce1-3440-48f0-bed2-f9e49cb1e8ce" providerId="ADAL" clId="{B7B910E4-3EFF-41D3-AF83-77D2AC932966}" dt="2025-01-24T16:45:58.964" v="204" actId="478"/>
          <ac:graphicFrameMkLst>
            <pc:docMk/>
            <pc:sldMk cId="1683054699" sldId="306"/>
            <ac:graphicFrameMk id="2" creationId="{A1C711C5-5444-068C-5EA6-A9EA925240F7}"/>
          </ac:graphicFrameMkLst>
        </pc:graphicFrameChg>
        <pc:graphicFrameChg chg="add mod">
          <ac:chgData name="Adriana Varela Montenegro" userId="f9da6ce1-3440-48f0-bed2-f9e49cb1e8ce" providerId="ADAL" clId="{B7B910E4-3EFF-41D3-AF83-77D2AC932966}" dt="2025-01-24T16:46:45.975" v="216" actId="207"/>
          <ac:graphicFrameMkLst>
            <pc:docMk/>
            <pc:sldMk cId="1683054699" sldId="306"/>
            <ac:graphicFrameMk id="5" creationId="{A1C711C5-5444-068C-5EA6-A9EA925240F7}"/>
          </ac:graphicFrameMkLst>
        </pc:graphicFrameChg>
        <pc:graphicFrameChg chg="add mod">
          <ac:chgData name="Adriana Varela Montenegro" userId="f9da6ce1-3440-48f0-bed2-f9e49cb1e8ce" providerId="ADAL" clId="{B7B910E4-3EFF-41D3-AF83-77D2AC932966}" dt="2025-01-24T16:55:27.110" v="376" actId="2711"/>
          <ac:graphicFrameMkLst>
            <pc:docMk/>
            <pc:sldMk cId="1683054699" sldId="306"/>
            <ac:graphicFrameMk id="6" creationId="{A119296E-3554-458F-9663-EFE2580C8EB2}"/>
          </ac:graphicFrameMkLst>
        </pc:graphicFrameChg>
        <pc:graphicFrameChg chg="del">
          <ac:chgData name="Adriana Varela Montenegro" userId="f9da6ce1-3440-48f0-bed2-f9e49cb1e8ce" providerId="ADAL" clId="{B7B910E4-3EFF-41D3-AF83-77D2AC932966}" dt="2025-01-24T16:46:51.863" v="217" actId="478"/>
          <ac:graphicFrameMkLst>
            <pc:docMk/>
            <pc:sldMk cId="1683054699" sldId="306"/>
            <ac:graphicFrameMk id="7" creationId="{A119296E-3554-458F-9663-EFE2580C8EB2}"/>
          </ac:graphicFrameMkLst>
        </pc:graphicFrameChg>
      </pc:sldChg>
      <pc:sldChg chg="addSp delSp modSp mod delAnim">
        <pc:chgData name="Adriana Varela Montenegro" userId="f9da6ce1-3440-48f0-bed2-f9e49cb1e8ce" providerId="ADAL" clId="{B7B910E4-3EFF-41D3-AF83-77D2AC932966}" dt="2025-01-24T16:56:01.191" v="383" actId="2711"/>
        <pc:sldMkLst>
          <pc:docMk/>
          <pc:sldMk cId="698537462" sldId="308"/>
        </pc:sldMkLst>
        <pc:spChg chg="del">
          <ac:chgData name="Adriana Varela Montenegro" userId="f9da6ce1-3440-48f0-bed2-f9e49cb1e8ce" providerId="ADAL" clId="{B7B910E4-3EFF-41D3-AF83-77D2AC932966}" dt="2025-01-24T16:14:21.801" v="4" actId="478"/>
          <ac:spMkLst>
            <pc:docMk/>
            <pc:sldMk cId="698537462" sldId="308"/>
            <ac:spMk id="3" creationId="{54BFF8EA-2BD5-3117-C46F-4C8361453DFF}"/>
          </ac:spMkLst>
        </pc:spChg>
        <pc:spChg chg="mod">
          <ac:chgData name="Adriana Varela Montenegro" userId="f9da6ce1-3440-48f0-bed2-f9e49cb1e8ce" providerId="ADAL" clId="{B7B910E4-3EFF-41D3-AF83-77D2AC932966}" dt="2025-01-24T16:37:21.924" v="51" actId="20577"/>
          <ac:spMkLst>
            <pc:docMk/>
            <pc:sldMk cId="698537462" sldId="308"/>
            <ac:spMk id="14" creationId="{0125671A-F8C4-8AD6-887E-49153CA60677}"/>
          </ac:spMkLst>
        </pc:spChg>
        <pc:spChg chg="ord">
          <ac:chgData name="Adriana Varela Montenegro" userId="f9da6ce1-3440-48f0-bed2-f9e49cb1e8ce" providerId="ADAL" clId="{B7B910E4-3EFF-41D3-AF83-77D2AC932966}" dt="2025-01-24T16:37:11.572" v="46" actId="167"/>
          <ac:spMkLst>
            <pc:docMk/>
            <pc:sldMk cId="698537462" sldId="308"/>
            <ac:spMk id="17" creationId="{B315DE9C-624F-BFC5-2A8E-7D892A47F38A}"/>
          </ac:spMkLst>
        </pc:spChg>
        <pc:graphicFrameChg chg="add del mod ord">
          <ac:chgData name="Adriana Varela Montenegro" userId="f9da6ce1-3440-48f0-bed2-f9e49cb1e8ce" providerId="ADAL" clId="{B7B910E4-3EFF-41D3-AF83-77D2AC932966}" dt="2025-01-24T16:44:00.120" v="168" actId="478"/>
          <ac:graphicFrameMkLst>
            <pc:docMk/>
            <pc:sldMk cId="698537462" sldId="308"/>
            <ac:graphicFrameMk id="4" creationId="{49447739-38CA-9DF8-B113-8A0630A8ECB3}"/>
          </ac:graphicFrameMkLst>
        </pc:graphicFrameChg>
        <pc:graphicFrameChg chg="del">
          <ac:chgData name="Adriana Varela Montenegro" userId="f9da6ce1-3440-48f0-bed2-f9e49cb1e8ce" providerId="ADAL" clId="{B7B910E4-3EFF-41D3-AF83-77D2AC932966}" dt="2025-01-24T16:33:13.001" v="34" actId="478"/>
          <ac:graphicFrameMkLst>
            <pc:docMk/>
            <pc:sldMk cId="698537462" sldId="308"/>
            <ac:graphicFrameMk id="5" creationId="{677E1021-0C06-43F4-94A2-596387B5FBE9}"/>
          </ac:graphicFrameMkLst>
        </pc:graphicFrameChg>
        <pc:graphicFrameChg chg="del">
          <ac:chgData name="Adriana Varela Montenegro" userId="f9da6ce1-3440-48f0-bed2-f9e49cb1e8ce" providerId="ADAL" clId="{B7B910E4-3EFF-41D3-AF83-77D2AC932966}" dt="2025-01-24T16:14:25.292" v="5" actId="478"/>
          <ac:graphicFrameMkLst>
            <pc:docMk/>
            <pc:sldMk cId="698537462" sldId="308"/>
            <ac:graphicFrameMk id="6" creationId="{49447739-38CA-9DF8-B113-8A0630A8ECB3}"/>
          </ac:graphicFrameMkLst>
        </pc:graphicFrameChg>
        <pc:graphicFrameChg chg="add mod">
          <ac:chgData name="Adriana Varela Montenegro" userId="f9da6ce1-3440-48f0-bed2-f9e49cb1e8ce" providerId="ADAL" clId="{B7B910E4-3EFF-41D3-AF83-77D2AC932966}" dt="2025-01-24T16:56:01.191" v="383" actId="2711"/>
          <ac:graphicFrameMkLst>
            <pc:docMk/>
            <pc:sldMk cId="698537462" sldId="308"/>
            <ac:graphicFrameMk id="8" creationId="{677E1021-0C06-43F4-94A2-596387B5FBE9}"/>
          </ac:graphicFrameMkLst>
        </pc:graphicFrameChg>
        <pc:graphicFrameChg chg="add mod">
          <ac:chgData name="Adriana Varela Montenegro" userId="f9da6ce1-3440-48f0-bed2-f9e49cb1e8ce" providerId="ADAL" clId="{B7B910E4-3EFF-41D3-AF83-77D2AC932966}" dt="2025-01-24T16:42:31.070" v="115"/>
          <ac:graphicFrameMkLst>
            <pc:docMk/>
            <pc:sldMk cId="698537462" sldId="308"/>
            <ac:graphicFrameMk id="9" creationId="{06073038-FE4C-82E7-999F-AEAF09338341}"/>
          </ac:graphicFrameMkLst>
        </pc:graphicFrameChg>
        <pc:graphicFrameChg chg="add mod ord">
          <ac:chgData name="Adriana Varela Montenegro" userId="f9da6ce1-3440-48f0-bed2-f9e49cb1e8ce" providerId="ADAL" clId="{B7B910E4-3EFF-41D3-AF83-77D2AC932966}" dt="2025-01-24T16:44:33.937" v="185" actId="2711"/>
          <ac:graphicFrameMkLst>
            <pc:docMk/>
            <pc:sldMk cId="698537462" sldId="308"/>
            <ac:graphicFrameMk id="10" creationId="{49447739-38CA-9DF8-B113-8A0630A8ECB3}"/>
          </ac:graphicFrameMkLst>
        </pc:graphicFrameChg>
        <pc:picChg chg="mod">
          <ac:chgData name="Adriana Varela Montenegro" userId="f9da6ce1-3440-48f0-bed2-f9e49cb1e8ce" providerId="ADAL" clId="{B7B910E4-3EFF-41D3-AF83-77D2AC932966}" dt="2025-01-24T16:44:18.786" v="181" actId="1038"/>
          <ac:picMkLst>
            <pc:docMk/>
            <pc:sldMk cId="698537462" sldId="308"/>
            <ac:picMk id="15" creationId="{D4F41C0A-03AB-16C7-7481-58F468D145F8}"/>
          </ac:picMkLst>
        </pc:picChg>
        <pc:picChg chg="mod ord">
          <ac:chgData name="Adriana Varela Montenegro" userId="f9da6ce1-3440-48f0-bed2-f9e49cb1e8ce" providerId="ADAL" clId="{B7B910E4-3EFF-41D3-AF83-77D2AC932966}" dt="2025-01-24T16:37:14.361" v="47" actId="167"/>
          <ac:picMkLst>
            <pc:docMk/>
            <pc:sldMk cId="698537462" sldId="308"/>
            <ac:picMk id="20" creationId="{44C5FAFA-E6E1-B78E-CAAC-EDC3833956D8}"/>
          </ac:picMkLst>
        </pc:picChg>
      </pc:sldChg>
      <pc:sldChg chg="addSp delSp modSp mod delAnim">
        <pc:chgData name="Adriana Varela Montenegro" userId="f9da6ce1-3440-48f0-bed2-f9e49cb1e8ce" providerId="ADAL" clId="{B7B910E4-3EFF-41D3-AF83-77D2AC932966}" dt="2025-01-24T16:55:47.191" v="381" actId="2711"/>
        <pc:sldMkLst>
          <pc:docMk/>
          <pc:sldMk cId="3976660750" sldId="309"/>
        </pc:sldMkLst>
        <pc:spChg chg="del">
          <ac:chgData name="Adriana Varela Montenegro" userId="f9da6ce1-3440-48f0-bed2-f9e49cb1e8ce" providerId="ADAL" clId="{B7B910E4-3EFF-41D3-AF83-77D2AC932966}" dt="2025-01-24T16:37:39.559" v="53" actId="478"/>
          <ac:spMkLst>
            <pc:docMk/>
            <pc:sldMk cId="3976660750" sldId="309"/>
            <ac:spMk id="3" creationId="{2A5A7A75-1F96-473C-D0E2-96380961A5E7}"/>
          </ac:spMkLst>
        </pc:spChg>
        <pc:spChg chg="mod">
          <ac:chgData name="Adriana Varela Montenegro" userId="f9da6ce1-3440-48f0-bed2-f9e49cb1e8ce" providerId="ADAL" clId="{B7B910E4-3EFF-41D3-AF83-77D2AC932966}" dt="2025-01-24T16:39:28.987" v="75" actId="14100"/>
          <ac:spMkLst>
            <pc:docMk/>
            <pc:sldMk cId="3976660750" sldId="309"/>
            <ac:spMk id="27" creationId="{21B7DD33-DEAC-46E4-ECBE-37C89FEB6B74}"/>
          </ac:spMkLst>
        </pc:spChg>
        <pc:graphicFrameChg chg="add del mod">
          <ac:chgData name="Adriana Varela Montenegro" userId="f9da6ce1-3440-48f0-bed2-f9e49cb1e8ce" providerId="ADAL" clId="{B7B910E4-3EFF-41D3-AF83-77D2AC932966}" dt="2025-01-24T16:44:57.633" v="187" actId="478"/>
          <ac:graphicFrameMkLst>
            <pc:docMk/>
            <pc:sldMk cId="3976660750" sldId="309"/>
            <ac:graphicFrameMk id="4" creationId="{116B2638-028E-3B30-B90A-DBA20C7E9EAC}"/>
          </ac:graphicFrameMkLst>
        </pc:graphicFrameChg>
        <pc:graphicFrameChg chg="add mod ord">
          <ac:chgData name="Adriana Varela Montenegro" userId="f9da6ce1-3440-48f0-bed2-f9e49cb1e8ce" providerId="ADAL" clId="{B7B910E4-3EFF-41D3-AF83-77D2AC932966}" dt="2025-01-24T16:54:53.916" v="361" actId="14100"/>
          <ac:graphicFrameMkLst>
            <pc:docMk/>
            <pc:sldMk cId="3976660750" sldId="309"/>
            <ac:graphicFrameMk id="5" creationId="{116B2638-028E-3B30-B90A-DBA20C7E9EAC}"/>
          </ac:graphicFrameMkLst>
        </pc:graphicFrameChg>
        <pc:graphicFrameChg chg="add mod">
          <ac:chgData name="Adriana Varela Montenegro" userId="f9da6ce1-3440-48f0-bed2-f9e49cb1e8ce" providerId="ADAL" clId="{B7B910E4-3EFF-41D3-AF83-77D2AC932966}" dt="2025-01-24T16:55:47.191" v="381" actId="2711"/>
          <ac:graphicFrameMkLst>
            <pc:docMk/>
            <pc:sldMk cId="3976660750" sldId="309"/>
            <ac:graphicFrameMk id="6" creationId="{3A68ECB5-B507-4B36-875B-0081C067969A}"/>
          </ac:graphicFrameMkLst>
        </pc:graphicFrameChg>
        <pc:graphicFrameChg chg="del mod">
          <ac:chgData name="Adriana Varela Montenegro" userId="f9da6ce1-3440-48f0-bed2-f9e49cb1e8ce" providerId="ADAL" clId="{B7B910E4-3EFF-41D3-AF83-77D2AC932966}" dt="2025-01-24T16:52:19.512" v="305" actId="478"/>
          <ac:graphicFrameMkLst>
            <pc:docMk/>
            <pc:sldMk cId="3976660750" sldId="309"/>
            <ac:graphicFrameMk id="7" creationId="{3A68ECB5-B507-4B36-875B-0081C067969A}"/>
          </ac:graphicFrameMkLst>
        </pc:graphicFrameChg>
        <pc:graphicFrameChg chg="del">
          <ac:chgData name="Adriana Varela Montenegro" userId="f9da6ce1-3440-48f0-bed2-f9e49cb1e8ce" providerId="ADAL" clId="{B7B910E4-3EFF-41D3-AF83-77D2AC932966}" dt="2025-01-24T16:37:38.548" v="52" actId="478"/>
          <ac:graphicFrameMkLst>
            <pc:docMk/>
            <pc:sldMk cId="3976660750" sldId="309"/>
            <ac:graphicFrameMk id="10" creationId="{116B2638-028E-3B30-B90A-DBA20C7E9EAC}"/>
          </ac:graphicFrameMkLst>
        </pc:graphicFrameChg>
        <pc:picChg chg="mod">
          <ac:chgData name="Adriana Varela Montenegro" userId="f9da6ce1-3440-48f0-bed2-f9e49cb1e8ce" providerId="ADAL" clId="{B7B910E4-3EFF-41D3-AF83-77D2AC932966}" dt="2025-01-24T16:54:57.950" v="372" actId="1035"/>
          <ac:picMkLst>
            <pc:docMk/>
            <pc:sldMk cId="3976660750" sldId="309"/>
            <ac:picMk id="15" creationId="{EBE8C2A0-5EE1-08EB-ACC1-8E8400D3433B}"/>
          </ac:picMkLst>
        </pc:picChg>
      </pc:sldChg>
      <pc:sldChg chg="addSp delSp modSp mod delAnim">
        <pc:chgData name="Adriana Varela Montenegro" userId="f9da6ce1-3440-48f0-bed2-f9e49cb1e8ce" providerId="ADAL" clId="{B7B910E4-3EFF-41D3-AF83-77D2AC932966}" dt="2025-01-31T15:53:45.560" v="441" actId="27918"/>
        <pc:sldMkLst>
          <pc:docMk/>
          <pc:sldMk cId="2326451894" sldId="310"/>
        </pc:sldMkLst>
        <pc:spChg chg="del">
          <ac:chgData name="Adriana Varela Montenegro" userId="f9da6ce1-3440-48f0-bed2-f9e49cb1e8ce" providerId="ADAL" clId="{B7B910E4-3EFF-41D3-AF83-77D2AC932966}" dt="2025-01-24T16:48:43.683" v="232" actId="478"/>
          <ac:spMkLst>
            <pc:docMk/>
            <pc:sldMk cId="2326451894" sldId="310"/>
            <ac:spMk id="3" creationId="{3E4DA470-DE4E-2651-9073-B65E8ABD0C3E}"/>
          </ac:spMkLst>
        </pc:spChg>
        <pc:spChg chg="mod">
          <ac:chgData name="Adriana Varela Montenegro" userId="f9da6ce1-3440-48f0-bed2-f9e49cb1e8ce" providerId="ADAL" clId="{B7B910E4-3EFF-41D3-AF83-77D2AC932966}" dt="2025-01-24T16:51:38.735" v="303" actId="20577"/>
          <ac:spMkLst>
            <pc:docMk/>
            <pc:sldMk cId="2326451894" sldId="310"/>
            <ac:spMk id="15" creationId="{24174A2E-A5A8-D43C-24C2-E89AF1FD4E88}"/>
          </ac:spMkLst>
        </pc:spChg>
        <pc:graphicFrameChg chg="del mod">
          <ac:chgData name="Adriana Varela Montenegro" userId="f9da6ce1-3440-48f0-bed2-f9e49cb1e8ce" providerId="ADAL" clId="{B7B910E4-3EFF-41D3-AF83-77D2AC932966}" dt="2025-01-24T16:50:48.289" v="286" actId="478"/>
          <ac:graphicFrameMkLst>
            <pc:docMk/>
            <pc:sldMk cId="2326451894" sldId="310"/>
            <ac:graphicFrameMk id="2" creationId="{7D115E9C-BB53-4DAB-BFA2-6088C1494058}"/>
          </ac:graphicFrameMkLst>
        </pc:graphicFrameChg>
        <pc:graphicFrameChg chg="add del mod">
          <ac:chgData name="Adriana Varela Montenegro" userId="f9da6ce1-3440-48f0-bed2-f9e49cb1e8ce" providerId="ADAL" clId="{B7B910E4-3EFF-41D3-AF83-77D2AC932966}" dt="2025-01-31T15:45:55.388" v="385"/>
          <ac:graphicFrameMkLst>
            <pc:docMk/>
            <pc:sldMk cId="2326451894" sldId="310"/>
            <ac:graphicFrameMk id="2" creationId="{DDD40609-20CE-A78B-9001-60166A40640F}"/>
          </ac:graphicFrameMkLst>
        </pc:graphicFrameChg>
        <pc:graphicFrameChg chg="add del mod">
          <ac:chgData name="Adriana Varela Montenegro" userId="f9da6ce1-3440-48f0-bed2-f9e49cb1e8ce" providerId="ADAL" clId="{B7B910E4-3EFF-41D3-AF83-77D2AC932966}" dt="2025-01-31T15:46:04.012" v="387"/>
          <ac:graphicFrameMkLst>
            <pc:docMk/>
            <pc:sldMk cId="2326451894" sldId="310"/>
            <ac:graphicFrameMk id="3" creationId="{ADD681AE-E737-5C85-154C-5AAE88988D6B}"/>
          </ac:graphicFrameMkLst>
        </pc:graphicFrameChg>
        <pc:graphicFrameChg chg="add del mod ord">
          <ac:chgData name="Adriana Varela Montenegro" userId="f9da6ce1-3440-48f0-bed2-f9e49cb1e8ce" providerId="ADAL" clId="{B7B910E4-3EFF-41D3-AF83-77D2AC932966}" dt="2025-01-31T15:51:43.649" v="400" actId="167"/>
          <ac:graphicFrameMkLst>
            <pc:docMk/>
            <pc:sldMk cId="2326451894" sldId="310"/>
            <ac:graphicFrameMk id="5" creationId="{0EA416EB-51C6-BEB4-D6B2-B2900DFD62C0}"/>
          </ac:graphicFrameMkLst>
        </pc:graphicFrameChg>
        <pc:graphicFrameChg chg="add del mod ord">
          <ac:chgData name="Adriana Varela Montenegro" userId="f9da6ce1-3440-48f0-bed2-f9e49cb1e8ce" providerId="ADAL" clId="{B7B910E4-3EFF-41D3-AF83-77D2AC932966}" dt="2025-01-31T15:49:39.465" v="389" actId="478"/>
          <ac:graphicFrameMkLst>
            <pc:docMk/>
            <pc:sldMk cId="2326451894" sldId="310"/>
            <ac:graphicFrameMk id="8" creationId="{0EA416EB-51C6-BEB4-D6B2-B2900DFD62C0}"/>
          </ac:graphicFrameMkLst>
        </pc:graphicFrameChg>
        <pc:graphicFrameChg chg="add mod">
          <ac:chgData name="Adriana Varela Montenegro" userId="f9da6ce1-3440-48f0-bed2-f9e49cb1e8ce" providerId="ADAL" clId="{B7B910E4-3EFF-41D3-AF83-77D2AC932966}" dt="2025-01-31T15:50:03.867" v="395"/>
          <ac:graphicFrameMkLst>
            <pc:docMk/>
            <pc:sldMk cId="2326451894" sldId="310"/>
            <ac:graphicFrameMk id="10" creationId="{7D115E9C-BB53-4DAB-BFA2-6088C1494058}"/>
          </ac:graphicFrameMkLst>
        </pc:graphicFrameChg>
        <pc:graphicFrameChg chg="del">
          <ac:chgData name="Adriana Varela Montenegro" userId="f9da6ce1-3440-48f0-bed2-f9e49cb1e8ce" providerId="ADAL" clId="{B7B910E4-3EFF-41D3-AF83-77D2AC932966}" dt="2025-01-24T16:48:42.568" v="231" actId="478"/>
          <ac:graphicFrameMkLst>
            <pc:docMk/>
            <pc:sldMk cId="2326451894" sldId="310"/>
            <ac:graphicFrameMk id="14" creationId="{0EA416EB-51C6-BEB4-D6B2-B2900DFD62C0}"/>
          </ac:graphicFrameMkLst>
        </pc:graphicFrameChg>
        <pc:picChg chg="del mod">
          <ac:chgData name="Adriana Varela Montenegro" userId="f9da6ce1-3440-48f0-bed2-f9e49cb1e8ce" providerId="ADAL" clId="{B7B910E4-3EFF-41D3-AF83-77D2AC932966}" dt="2025-01-24T16:50:52.407" v="290" actId="478"/>
          <ac:picMkLst>
            <pc:docMk/>
            <pc:sldMk cId="2326451894" sldId="310"/>
            <ac:picMk id="6" creationId="{91999035-63FB-EFEF-D296-3BA5C2FDC2DA}"/>
          </ac:picMkLst>
        </pc:picChg>
        <pc:picChg chg="mod">
          <ac:chgData name="Adriana Varela Montenegro" userId="f9da6ce1-3440-48f0-bed2-f9e49cb1e8ce" providerId="ADAL" clId="{B7B910E4-3EFF-41D3-AF83-77D2AC932966}" dt="2025-01-31T15:51:48.112" v="440" actId="1037"/>
          <ac:picMkLst>
            <pc:docMk/>
            <pc:sldMk cId="2326451894" sldId="310"/>
            <ac:picMk id="17" creationId="{C463D1AE-8306-299F-2E7F-41E938E2F911}"/>
          </ac:picMkLst>
        </pc:picChg>
      </pc:sldChg>
      <pc:sldChg chg="del">
        <pc:chgData name="Adriana Varela Montenegro" userId="f9da6ce1-3440-48f0-bed2-f9e49cb1e8ce" providerId="ADAL" clId="{B7B910E4-3EFF-41D3-AF83-77D2AC932966}" dt="2025-01-24T16:06:40.105" v="0" actId="47"/>
        <pc:sldMkLst>
          <pc:docMk/>
          <pc:sldMk cId="3411363925" sldId="1274"/>
        </pc:sldMkLst>
      </pc:sldChg>
      <pc:sldChg chg="del">
        <pc:chgData name="Adriana Varela Montenegro" userId="f9da6ce1-3440-48f0-bed2-f9e49cb1e8ce" providerId="ADAL" clId="{B7B910E4-3EFF-41D3-AF83-77D2AC932966}" dt="2025-01-24T16:06:51.366" v="3" actId="47"/>
        <pc:sldMkLst>
          <pc:docMk/>
          <pc:sldMk cId="1515312978" sldId="1275"/>
        </pc:sldMkLst>
      </pc:sldChg>
      <pc:sldChg chg="del">
        <pc:chgData name="Adriana Varela Montenegro" userId="f9da6ce1-3440-48f0-bed2-f9e49cb1e8ce" providerId="ADAL" clId="{B7B910E4-3EFF-41D3-AF83-77D2AC932966}" dt="2025-01-24T16:06:51.366" v="3" actId="47"/>
        <pc:sldMkLst>
          <pc:docMk/>
          <pc:sldMk cId="2971783864" sldId="1277"/>
        </pc:sldMkLst>
      </pc:sldChg>
      <pc:sldChg chg="del">
        <pc:chgData name="Adriana Varela Montenegro" userId="f9da6ce1-3440-48f0-bed2-f9e49cb1e8ce" providerId="ADAL" clId="{B7B910E4-3EFF-41D3-AF83-77D2AC932966}" dt="2025-01-24T16:06:51.366" v="3" actId="47"/>
        <pc:sldMkLst>
          <pc:docMk/>
          <pc:sldMk cId="3650748751" sldId="1278"/>
        </pc:sldMkLst>
      </pc:sldChg>
      <pc:sldChg chg="del">
        <pc:chgData name="Adriana Varela Montenegro" userId="f9da6ce1-3440-48f0-bed2-f9e49cb1e8ce" providerId="ADAL" clId="{B7B910E4-3EFF-41D3-AF83-77D2AC932966}" dt="2025-01-24T16:06:51.366" v="3" actId="47"/>
        <pc:sldMkLst>
          <pc:docMk/>
          <pc:sldMk cId="4215510934" sldId="1280"/>
        </pc:sldMkLst>
      </pc:sldChg>
      <pc:sldChg chg="del">
        <pc:chgData name="Adriana Varela Montenegro" userId="f9da6ce1-3440-48f0-bed2-f9e49cb1e8ce" providerId="ADAL" clId="{B7B910E4-3EFF-41D3-AF83-77D2AC932966}" dt="2025-01-24T16:06:51.366" v="3" actId="47"/>
        <pc:sldMkLst>
          <pc:docMk/>
          <pc:sldMk cId="2449351374" sldId="1296"/>
        </pc:sldMkLst>
      </pc:sldChg>
      <pc:sldChg chg="del">
        <pc:chgData name="Adriana Varela Montenegro" userId="f9da6ce1-3440-48f0-bed2-f9e49cb1e8ce" providerId="ADAL" clId="{B7B910E4-3EFF-41D3-AF83-77D2AC932966}" dt="2025-01-24T16:06:51.366" v="3" actId="47"/>
        <pc:sldMkLst>
          <pc:docMk/>
          <pc:sldMk cId="1657359655" sldId="1297"/>
        </pc:sldMkLst>
      </pc:sldChg>
      <pc:sldChg chg="del">
        <pc:chgData name="Adriana Varela Montenegro" userId="f9da6ce1-3440-48f0-bed2-f9e49cb1e8ce" providerId="ADAL" clId="{B7B910E4-3EFF-41D3-AF83-77D2AC932966}" dt="2025-01-24T16:06:51.366" v="3" actId="47"/>
        <pc:sldMkLst>
          <pc:docMk/>
          <pc:sldMk cId="421268503" sldId="1298"/>
        </pc:sldMkLst>
      </pc:sldChg>
      <pc:sldChg chg="del">
        <pc:chgData name="Adriana Varela Montenegro" userId="f9da6ce1-3440-48f0-bed2-f9e49cb1e8ce" providerId="ADAL" clId="{B7B910E4-3EFF-41D3-AF83-77D2AC932966}" dt="2025-01-24T16:06:41.223" v="1" actId="47"/>
        <pc:sldMkLst>
          <pc:docMk/>
          <pc:sldMk cId="218534207" sldId="2145708165"/>
        </pc:sldMkLst>
      </pc:sldChg>
      <pc:sldChg chg="del">
        <pc:chgData name="Adriana Varela Montenegro" userId="f9da6ce1-3440-48f0-bed2-f9e49cb1e8ce" providerId="ADAL" clId="{B7B910E4-3EFF-41D3-AF83-77D2AC932966}" dt="2025-01-24T16:06:51.366" v="3" actId="47"/>
        <pc:sldMkLst>
          <pc:docMk/>
          <pc:sldMk cId="2225776752" sldId="2145708167"/>
        </pc:sldMkLst>
      </pc:sldChg>
      <pc:sldChg chg="del">
        <pc:chgData name="Adriana Varela Montenegro" userId="f9da6ce1-3440-48f0-bed2-f9e49cb1e8ce" providerId="ADAL" clId="{B7B910E4-3EFF-41D3-AF83-77D2AC932966}" dt="2025-01-24T16:06:51.366" v="3" actId="47"/>
        <pc:sldMkLst>
          <pc:docMk/>
          <pc:sldMk cId="918892232" sldId="2145708168"/>
        </pc:sldMkLst>
      </pc:sldChg>
      <pc:sldChg chg="del">
        <pc:chgData name="Adriana Varela Montenegro" userId="f9da6ce1-3440-48f0-bed2-f9e49cb1e8ce" providerId="ADAL" clId="{B7B910E4-3EFF-41D3-AF83-77D2AC932966}" dt="2025-01-24T16:06:51.366" v="3" actId="47"/>
        <pc:sldMkLst>
          <pc:docMk/>
          <pc:sldMk cId="2134455438" sldId="2145708169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arelam\Downloads\Indicadores%20PND%20agosto%20(version%201)%20(3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arelam\Downloads\Indicadores%20PND%20agosto%20(version%201)%20(3)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arelam\Downloads\Indicadores%20PND%20agosto%20(version%201)%20(3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arelam\Downloads\Indicadores%20PND%20agosto%20(version%201)%20(3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arelam\Downloads\Indicadores%20PND%20agosto%20(version%201)%20(3)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arelam\Downloads\Indicadores%20PND%20agosto%20(version%201)%20(3)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arelam\Downloads\Indicadores%20PND%20agosto%20(version%201)%20(3)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arelam\Downloads\Indicadores%20PND%20agosto%20(version%201)%20(3)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arelam\Downloads\Indicadores%20PND%20agosto%20(version%201)%20(3)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arelam\Downloads\Indicadores%20PND%20agosto%20(version%201)%20(4)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mejoramiento!$D$1</c:f>
              <c:strCache>
                <c:ptCount val="1"/>
                <c:pt idx="0">
                  <c:v>ACUMULADO CUATRIENIO DICIEMBRE 2024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A592594F-93CC-4F71-882E-1FF92F0F36E9}" type="CELLRANGE">
                      <a:rPr lang="es-CO"/>
                      <a:pPr/>
                      <a:t>[CELLRANGE]</a:t>
                    </a:fld>
                    <a:r>
                      <a:rPr lang="es-CO" baseline="0"/>
                      <a:t>; </a:t>
                    </a:r>
                    <a:fld id="{6965F61E-3F08-4E1A-BB38-CDAB35C6E1E5}" type="VALUE">
                      <a:rPr lang="es-CO" baseline="0"/>
                      <a:pPr/>
                      <a:t>[VALOR]</a:t>
                    </a:fld>
                    <a:endParaRPr lang="es-CO" baseline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0-6D16-48DE-9C82-8BFC7B54F6A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mejoramiento!$D$2</c:f>
              <c:numCache>
                <c:formatCode>0%</c:formatCode>
                <c:ptCount val="1"/>
                <c:pt idx="0">
                  <c:v>0.56604477611940296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mejoramiento!$B$2</c15:f>
                <c15:dlblRangeCache>
                  <c:ptCount val="1"/>
                  <c:pt idx="0">
                    <c:v>253 Km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1-6D16-48DE-9C82-8BFC7B54F6A8}"/>
            </c:ext>
          </c:extLst>
        </c:ser>
        <c:ser>
          <c:idx val="1"/>
          <c:order val="1"/>
          <c:tx>
            <c:strRef>
              <c:f>mejoramiento!$E$1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684C5EE2-1DA6-4781-93A0-3BF6BB219AE0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6D16-48DE-9C82-8BFC7B54F6A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val>
            <c:numRef>
              <c:f>mejoramiento!$E$2</c:f>
              <c:numCache>
                <c:formatCode>0%</c:formatCode>
                <c:ptCount val="1"/>
                <c:pt idx="0">
                  <c:v>0.43395522388059704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mejoramiento!$C$2</c15:f>
                <c15:dlblRangeCache>
                  <c:ptCount val="1"/>
                  <c:pt idx="0">
                    <c:v>402 Km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3-6D16-48DE-9C82-8BFC7B54F6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28990911"/>
        <c:axId val="728988031"/>
      </c:barChart>
      <c:catAx>
        <c:axId val="72899091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28988031"/>
        <c:crosses val="autoZero"/>
        <c:auto val="1"/>
        <c:lblAlgn val="ctr"/>
        <c:lblOffset val="100"/>
        <c:noMultiLvlLbl val="0"/>
      </c:catAx>
      <c:valAx>
        <c:axId val="728988031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7289909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b="1" dirty="0">
                <a:latin typeface="Poppins" panose="00000500000000000000" pitchFamily="2" charset="0"/>
                <a:cs typeface="Poppins" panose="00000500000000000000" pitchFamily="2" charset="0"/>
              </a:rPr>
              <a:t>Programación y avance cuatrienio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1.4787820250551668E-2"/>
          <c:y val="3.1319910514541388E-2"/>
          <c:w val="0.95933349431098291"/>
          <c:h val="0.744638094734802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Canales!$B$16</c:f>
              <c:strCache>
                <c:ptCount val="1"/>
                <c:pt idx="0">
                  <c:v>META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2D7F-47CF-880B-D944CB92C4A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D7F-47CF-880B-D944CB92C4A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Canales!$A$17:$A$20</c:f>
              <c:numCache>
                <c:formatCode>General</c:formatCode>
                <c:ptCount val="4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</c:numCache>
            </c:numRef>
          </c:cat>
          <c:val>
            <c:numRef>
              <c:f>Canales!$B$17:$B$20</c:f>
              <c:numCache>
                <c:formatCode>General</c:formatCode>
                <c:ptCount val="4"/>
                <c:pt idx="0">
                  <c:v>2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7F-47CF-880B-D944CB92C4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barChart>
        <c:barDir val="col"/>
        <c:grouping val="clustered"/>
        <c:varyColors val="0"/>
        <c:ser>
          <c:idx val="1"/>
          <c:order val="1"/>
          <c:tx>
            <c:strRef>
              <c:f>Canales!$C$16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Canales!$A$17:$A$20</c:f>
              <c:numCache>
                <c:formatCode>General</c:formatCode>
                <c:ptCount val="4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</c:numCache>
            </c:numRef>
          </c:cat>
          <c:val>
            <c:numRef>
              <c:f>Canales!$C$17:$C$20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D7F-47CF-880B-D944CB92C4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1409617168"/>
        <c:axId val="1409621488"/>
      </c:barChart>
      <c:catAx>
        <c:axId val="6582069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8206991"/>
        <c:crosses val="autoZero"/>
        <c:crossBetween val="between"/>
      </c:valAx>
      <c:valAx>
        <c:axId val="1409621488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1409617168"/>
        <c:crosses val="max"/>
        <c:crossBetween val="between"/>
      </c:valAx>
      <c:catAx>
        <c:axId val="14096171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09621488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sz="1800" b="1" i="0" baseline="0" dirty="0"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Programación y avance cuatrienio</a:t>
            </a:r>
            <a:endParaRPr lang="es-CO" dirty="0">
              <a:effectLst/>
              <a:latin typeface="Poppins" panose="00000500000000000000" pitchFamily="2" charset="0"/>
              <a:cs typeface="Poppins" panose="00000500000000000000" pitchFamily="2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mejoramiento!$B$16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mejoramiento!$A$17:$A$20</c:f>
              <c:numCache>
                <c:formatCode>General</c:formatCode>
                <c:ptCount val="4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</c:numCache>
            </c:numRef>
          </c:cat>
          <c:val>
            <c:numRef>
              <c:f>mejoramiento!$B$17:$B$20</c:f>
              <c:numCache>
                <c:formatCode>#,##0" Km"</c:formatCode>
                <c:ptCount val="4"/>
                <c:pt idx="0">
                  <c:v>97</c:v>
                </c:pt>
                <c:pt idx="1">
                  <c:v>94</c:v>
                </c:pt>
                <c:pt idx="2">
                  <c:v>95</c:v>
                </c:pt>
                <c:pt idx="3">
                  <c:v>116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DF-4641-AA67-3172C70FBA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barChart>
        <c:barDir val="col"/>
        <c:grouping val="clustered"/>
        <c:varyColors val="0"/>
        <c:ser>
          <c:idx val="1"/>
          <c:order val="1"/>
          <c:tx>
            <c:strRef>
              <c:f>mejoramiento!$C$16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accent3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accent3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FDF-4641-AA67-3172C70FBAB1}"/>
              </c:ext>
            </c:extLst>
          </c:dPt>
          <c:dLbls>
            <c:dLbl>
              <c:idx val="1"/>
              <c:layout>
                <c:manualLayout>
                  <c:x val="-1.9187089838185551E-3"/>
                  <c:y val="-4.4742729306487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FDF-4641-AA67-3172C70FBAB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mejoramiento!$A$17:$A$20</c:f>
              <c:numCache>
                <c:formatCode>General</c:formatCode>
                <c:ptCount val="4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</c:numCache>
            </c:numRef>
          </c:cat>
          <c:val>
            <c:numRef>
              <c:f>mejoramiento!$C$17:$C$20</c:f>
              <c:numCache>
                <c:formatCode>#,##0" Km"</c:formatCode>
                <c:ptCount val="4"/>
                <c:pt idx="0">
                  <c:v>157</c:v>
                </c:pt>
                <c:pt idx="1">
                  <c:v>95.62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FDF-4641-AA67-3172C70FBA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1409617168"/>
        <c:axId val="1409621488"/>
      </c:barChart>
      <c:catAx>
        <c:axId val="6582069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l"/>
        <c:numFmt formatCode="#,##0&quot; Km&quot;" sourceLinked="1"/>
        <c:majorTickMark val="none"/>
        <c:minorTickMark val="none"/>
        <c:tickLblPos val="nextTo"/>
        <c:crossAx val="658206991"/>
        <c:crosses val="autoZero"/>
        <c:crossBetween val="between"/>
      </c:valAx>
      <c:valAx>
        <c:axId val="1409621488"/>
        <c:scaling>
          <c:orientation val="minMax"/>
        </c:scaling>
        <c:delete val="1"/>
        <c:axPos val="r"/>
        <c:numFmt formatCode="#,##0&quot; Km&quot;" sourceLinked="1"/>
        <c:majorTickMark val="out"/>
        <c:minorTickMark val="none"/>
        <c:tickLblPos val="nextTo"/>
        <c:crossAx val="1409617168"/>
        <c:crosses val="max"/>
        <c:crossBetween val="between"/>
      </c:valAx>
      <c:catAx>
        <c:axId val="14096171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09621488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513071883006286E-2"/>
          <c:y val="5.6818541933314266E-2"/>
          <c:w val="0.95753034551055172"/>
          <c:h val="0.7875217683242593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mantenimiento!$D$1</c:f>
              <c:strCache>
                <c:ptCount val="1"/>
                <c:pt idx="0">
                  <c:v>ACUMULADO CUATRIENIO DICIEMBRE 2024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94BC4907-0F5E-4DDC-BECA-69D450958B55}" type="CELLRANGE">
                      <a:rPr lang="es-CO"/>
                      <a:pPr/>
                      <a:t>[CELLRANGE]</a:t>
                    </a:fld>
                    <a:r>
                      <a:rPr lang="es-CO" baseline="0"/>
                      <a:t>; </a:t>
                    </a:r>
                    <a:fld id="{EEF2B195-1426-4809-BE19-A31F26DF3CA9}" type="VALUE">
                      <a:rPr lang="es-CO" baseline="0"/>
                      <a:pPr/>
                      <a:t>[VALOR]</a:t>
                    </a:fld>
                    <a:endParaRPr lang="es-CO" baseline="0"/>
                  </a:p>
                </c:rich>
              </c:tx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0-D0B2-4442-8D4F-2507DC1F548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mantenimiento!$D$2</c:f>
              <c:numCache>
                <c:formatCode>0%</c:formatCode>
                <c:ptCount val="1"/>
                <c:pt idx="0">
                  <c:v>1.0112650602409639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mantenimiento!$B$2</c15:f>
                <c15:dlblRangeCache>
                  <c:ptCount val="1"/>
                  <c:pt idx="0">
                    <c:v>1162 Km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1-D0B2-4442-8D4F-2507DC1F5487}"/>
            </c:ext>
          </c:extLst>
        </c:ser>
        <c:ser>
          <c:idx val="1"/>
          <c:order val="1"/>
          <c:tx>
            <c:strRef>
              <c:f>mantenimiento!$E$1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349C28DF-0944-43B3-AFEB-00949BE43D21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D0B2-4442-8D4F-2507DC1F548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val>
            <c:numRef>
              <c:f>mantenimiento!$E$2</c:f>
              <c:numCache>
                <c:formatCode>0%</c:formatCode>
                <c:ptCount val="1"/>
                <c:pt idx="0">
                  <c:v>-100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mantenimiento!$C$2</c15:f>
                <c15:dlblRangeCache>
                  <c:ptCount val="1"/>
                  <c:pt idx="0">
                    <c:v>996 Km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3-D0B2-4442-8D4F-2507DC1F5487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64171423"/>
        <c:axId val="364173823"/>
      </c:barChart>
      <c:catAx>
        <c:axId val="36417142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64173823"/>
        <c:crosses val="autoZero"/>
        <c:auto val="1"/>
        <c:lblAlgn val="ctr"/>
        <c:lblOffset val="100"/>
        <c:noMultiLvlLbl val="0"/>
      </c:catAx>
      <c:valAx>
        <c:axId val="364173823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3641714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1800" b="1" i="0" baseline="0" dirty="0"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Programación y avance cuatrienio</a:t>
            </a:r>
            <a:endParaRPr lang="es-CO" dirty="0">
              <a:effectLst/>
              <a:latin typeface="Poppins" panose="00000500000000000000" pitchFamily="2" charset="0"/>
              <a:cs typeface="Poppins" panose="00000500000000000000" pitchFamily="2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mantenimiento!$B$16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5B00-423C-94E7-D4DCE6154AB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mantenimiento!$A$17:$A$20</c:f>
              <c:numCache>
                <c:formatCode>General</c:formatCode>
                <c:ptCount val="4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</c:numCache>
            </c:numRef>
          </c:cat>
          <c:val>
            <c:numRef>
              <c:f>mantenimiento!$B$17:$B$20</c:f>
              <c:numCache>
                <c:formatCode>#,##0" Km"</c:formatCode>
                <c:ptCount val="4"/>
                <c:pt idx="0">
                  <c:v>367</c:v>
                </c:pt>
                <c:pt idx="1">
                  <c:v>202</c:v>
                </c:pt>
                <c:pt idx="2">
                  <c:v>223</c:v>
                </c:pt>
                <c:pt idx="3">
                  <c:v>211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00-423C-94E7-D4DCE6154A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barChart>
        <c:barDir val="col"/>
        <c:grouping val="clustered"/>
        <c:varyColors val="0"/>
        <c:ser>
          <c:idx val="1"/>
          <c:order val="1"/>
          <c:tx>
            <c:strRef>
              <c:f>mantenimiento!$C$16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5555555555555558E-3"/>
                  <c:y val="-5.09259259259259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B00-423C-94E7-D4DCE6154AB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mantenimiento!$A$17:$A$20</c:f>
              <c:numCache>
                <c:formatCode>General</c:formatCode>
                <c:ptCount val="4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</c:numCache>
            </c:numRef>
          </c:cat>
          <c:val>
            <c:numRef>
              <c:f>mantenimiento!$C$17:$C$20</c:f>
              <c:numCache>
                <c:formatCode>#,##0" Km"</c:formatCode>
                <c:ptCount val="4"/>
                <c:pt idx="0">
                  <c:v>369</c:v>
                </c:pt>
                <c:pt idx="1">
                  <c:v>790.36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B00-423C-94E7-D4DCE6154A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1409617168"/>
        <c:axId val="1409621488"/>
      </c:barChart>
      <c:catAx>
        <c:axId val="6582069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l"/>
        <c:numFmt formatCode="#,##0&quot; Km&quot;" sourceLinked="1"/>
        <c:majorTickMark val="none"/>
        <c:minorTickMark val="none"/>
        <c:tickLblPos val="nextTo"/>
        <c:crossAx val="658206991"/>
        <c:crosses val="autoZero"/>
        <c:crossBetween val="between"/>
      </c:valAx>
      <c:valAx>
        <c:axId val="1409621488"/>
        <c:scaling>
          <c:orientation val="minMax"/>
        </c:scaling>
        <c:delete val="1"/>
        <c:axPos val="r"/>
        <c:numFmt formatCode="#,##0&quot; Km&quot;" sourceLinked="1"/>
        <c:majorTickMark val="out"/>
        <c:minorTickMark val="none"/>
        <c:tickLblPos val="nextTo"/>
        <c:crossAx val="1409617168"/>
        <c:crosses val="max"/>
        <c:crossBetween val="between"/>
      </c:valAx>
      <c:catAx>
        <c:axId val="14096171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09621488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Terciarias!$D$1</c:f>
              <c:strCache>
                <c:ptCount val="1"/>
                <c:pt idx="0">
                  <c:v>ACUMULADO CUATRIENIO DICIEMBRE 2024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ADB3-4DA4-86A1-5FFD56FED803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56E7DF83-C204-46DF-8F96-9AFFE5383983}" type="CELLRANGE">
                      <a:rPr lang="en-US"/>
                      <a:pPr/>
                      <a:t>[CELLRANGE]</a:t>
                    </a:fld>
                    <a:r>
                      <a:rPr lang="en-US" baseline="0"/>
                      <a:t>; </a:t>
                    </a:r>
                    <a:fld id="{EAAC7972-962B-43D2-A574-29EF1B7FFD4D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0-ADB3-4DA4-86A1-5FFD56FED80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Terciarias!$D$2</c:f>
              <c:numCache>
                <c:formatCode>0%</c:formatCode>
                <c:ptCount val="1"/>
                <c:pt idx="0">
                  <c:v>0.15864902422814334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Terciarias!$B$2</c15:f>
                <c15:dlblRangeCache>
                  <c:ptCount val="1"/>
                  <c:pt idx="0">
                    <c:v>7161 Km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1-ADB3-4DA4-86A1-5FFD56FED803}"/>
            </c:ext>
          </c:extLst>
        </c:ser>
        <c:ser>
          <c:idx val="1"/>
          <c:order val="1"/>
          <c:tx>
            <c:strRef>
              <c:f>Terciarias!$E$1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4AC0B963-C902-4DE0-93C6-DB24FA8D2CD2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ADB3-4DA4-86A1-5FFD56FED80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val>
            <c:numRef>
              <c:f>Terciarias!$E$2</c:f>
              <c:numCache>
                <c:formatCode>0%</c:formatCode>
                <c:ptCount val="1"/>
                <c:pt idx="0">
                  <c:v>0.84135097577185669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Terciarias!$C$2</c15:f>
                <c15:dlblRangeCache>
                  <c:ptCount val="1"/>
                  <c:pt idx="0">
                    <c:v>33102 Km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3-ADB3-4DA4-86A1-5FFD56FED8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28019007"/>
        <c:axId val="928015167"/>
      </c:barChart>
      <c:catAx>
        <c:axId val="9280190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928015167"/>
        <c:crosses val="autoZero"/>
        <c:auto val="1"/>
        <c:lblAlgn val="ctr"/>
        <c:lblOffset val="100"/>
        <c:noMultiLvlLbl val="0"/>
      </c:catAx>
      <c:valAx>
        <c:axId val="92801516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9280190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sz="1400" b="1" i="0" baseline="0" dirty="0"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Programación y avance cuatrienio</a:t>
            </a:r>
            <a:endParaRPr lang="es-CO" sz="1100" dirty="0">
              <a:effectLst/>
              <a:latin typeface="Poppins" panose="00000500000000000000" pitchFamily="2" charset="0"/>
              <a:cs typeface="Poppins" panose="00000500000000000000" pitchFamily="2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Terciarias!$B$16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Terciarias!$A$17:$A$20</c:f>
              <c:numCache>
                <c:formatCode>General</c:formatCode>
                <c:ptCount val="4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</c:numCache>
            </c:numRef>
          </c:cat>
          <c:val>
            <c:numRef>
              <c:f>Terciarias!$B$17:$B$20</c:f>
              <c:numCache>
                <c:formatCode>#,##0" Km"</c:formatCode>
                <c:ptCount val="4"/>
                <c:pt idx="0">
                  <c:v>4142</c:v>
                </c:pt>
                <c:pt idx="1">
                  <c:v>4000</c:v>
                </c:pt>
                <c:pt idx="2">
                  <c:v>10350</c:v>
                </c:pt>
                <c:pt idx="3">
                  <c:v>14610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BC-471C-8760-63A7689805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80"/>
        <c:axId val="658206991"/>
        <c:axId val="658210831"/>
      </c:barChart>
      <c:barChart>
        <c:barDir val="col"/>
        <c:grouping val="clustered"/>
        <c:varyColors val="0"/>
        <c:ser>
          <c:idx val="1"/>
          <c:order val="1"/>
          <c:tx>
            <c:strRef>
              <c:f>Terciarias!$C$16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7.9491616685791085E-3"/>
                  <c:y val="-6.7264573991031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EBC-471C-8760-63A7689805E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Terciarias!$A$17:$A$20</c:f>
              <c:numCache>
                <c:formatCode>General</c:formatCode>
                <c:ptCount val="4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</c:numCache>
            </c:numRef>
          </c:cat>
          <c:val>
            <c:numRef>
              <c:f>Terciarias!$C$17:$C$20</c:f>
              <c:numCache>
                <c:formatCode>#,##0" Km"</c:formatCode>
                <c:ptCount val="4"/>
                <c:pt idx="0">
                  <c:v>3301</c:v>
                </c:pt>
                <c:pt idx="1">
                  <c:v>3895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BC-471C-8760-63A7689805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1409617168"/>
        <c:axId val="1409621488"/>
      </c:barChart>
      <c:catAx>
        <c:axId val="6582069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l"/>
        <c:numFmt formatCode="#,##0&quot; Km&quot;" sourceLinked="1"/>
        <c:majorTickMark val="none"/>
        <c:minorTickMark val="none"/>
        <c:tickLblPos val="nextTo"/>
        <c:crossAx val="658206991"/>
        <c:crosses val="autoZero"/>
        <c:crossBetween val="between"/>
      </c:valAx>
      <c:valAx>
        <c:axId val="1409621488"/>
        <c:scaling>
          <c:orientation val="minMax"/>
        </c:scaling>
        <c:delete val="1"/>
        <c:axPos val="r"/>
        <c:numFmt formatCode="#,##0&quot; Km&quot;" sourceLinked="1"/>
        <c:majorTickMark val="out"/>
        <c:minorTickMark val="none"/>
        <c:tickLblPos val="nextTo"/>
        <c:crossAx val="1409617168"/>
        <c:crosses val="max"/>
        <c:crossBetween val="between"/>
      </c:valAx>
      <c:catAx>
        <c:axId val="14096171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09621488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muelles!$D$1</c:f>
              <c:strCache>
                <c:ptCount val="1"/>
                <c:pt idx="0">
                  <c:v>ACUMULADO CUATRIENIO DICIEMBRE 2024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A80426E9-84D7-4DD9-962B-D2B732680B24}" type="CELLRANGE">
                      <a:rPr lang="es-CO"/>
                      <a:pPr/>
                      <a:t>[CELLRANGE]</a:t>
                    </a:fld>
                    <a:r>
                      <a:rPr lang="es-CO" baseline="0"/>
                      <a:t>; </a:t>
                    </a:r>
                    <a:fld id="{8B0AFEAA-5423-4647-9A13-4DFF42D6FD3C}" type="VALUE">
                      <a:rPr lang="es-CO" baseline="0"/>
                      <a:pPr/>
                      <a:t>[VALOR]</a:t>
                    </a:fld>
                    <a:endParaRPr lang="es-CO" baseline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0-A2D8-4F81-8D6F-A48E37AD9F6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muelles!$D$2</c:f>
              <c:numCache>
                <c:formatCode>0%</c:formatCode>
                <c:ptCount val="1"/>
                <c:pt idx="0">
                  <c:v>0.19047619047619047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muelles!$B$2</c15:f>
                <c15:dlblRangeCache>
                  <c:ptCount val="1"/>
                  <c:pt idx="0">
                    <c:v>25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1-A2D8-4F81-8D6F-A48E37AD9F60}"/>
            </c:ext>
          </c:extLst>
        </c:ser>
        <c:ser>
          <c:idx val="1"/>
          <c:order val="1"/>
          <c:tx>
            <c:strRef>
              <c:f>muelles!$E$1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A8983132-5B12-4D3D-8BF4-C7A5186FA37D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A2D8-4F81-8D6F-A48E37AD9F6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muelles!$E$2</c:f>
              <c:numCache>
                <c:formatCode>0%</c:formatCode>
                <c:ptCount val="1"/>
                <c:pt idx="0">
                  <c:v>0.80952380952380953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muelles!$C$2</c15:f>
                <c15:dlblRangeCache>
                  <c:ptCount val="1"/>
                  <c:pt idx="0">
                    <c:v>84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3-A2D8-4F81-8D6F-A48E37AD9F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18648511"/>
        <c:axId val="818648991"/>
      </c:barChart>
      <c:catAx>
        <c:axId val="81864851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18648991"/>
        <c:crosses val="autoZero"/>
        <c:auto val="1"/>
        <c:lblAlgn val="ctr"/>
        <c:lblOffset val="100"/>
        <c:noMultiLvlLbl val="0"/>
      </c:catAx>
      <c:valAx>
        <c:axId val="818648991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8186485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sz="1800" b="1" i="0" baseline="0" dirty="0"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Programación y avance cuatrienio</a:t>
            </a:r>
            <a:endParaRPr lang="es-CO" dirty="0">
              <a:effectLst/>
              <a:latin typeface="Poppins" panose="00000500000000000000" pitchFamily="2" charset="0"/>
              <a:cs typeface="Poppins" panose="00000500000000000000" pitchFamily="2" charset="0"/>
            </a:endParaRPr>
          </a:p>
        </c:rich>
      </c:tx>
      <c:layout>
        <c:manualLayout>
          <c:xMode val="edge"/>
          <c:yMode val="edge"/>
          <c:x val="0.25242621148502181"/>
          <c:y val="1.78970917225950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muelles!$B$16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muelles!$A$17:$A$20</c:f>
              <c:numCache>
                <c:formatCode>General</c:formatCode>
                <c:ptCount val="4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</c:numCache>
            </c:numRef>
          </c:cat>
          <c:val>
            <c:numRef>
              <c:f>muelles!$B$17:$B$20</c:f>
              <c:numCache>
                <c:formatCode>General</c:formatCode>
                <c:ptCount val="4"/>
                <c:pt idx="0">
                  <c:v>20</c:v>
                </c:pt>
                <c:pt idx="1">
                  <c:v>5</c:v>
                </c:pt>
                <c:pt idx="2">
                  <c:v>25</c:v>
                </c:pt>
                <c:pt idx="3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DA-4578-B436-D157A553EB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barChart>
        <c:barDir val="col"/>
        <c:grouping val="clustered"/>
        <c:varyColors val="0"/>
        <c:ser>
          <c:idx val="1"/>
          <c:order val="1"/>
          <c:tx>
            <c:strRef>
              <c:f>muelles!$C$16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muelles!$A$17:$A$20</c:f>
              <c:numCache>
                <c:formatCode>General</c:formatCode>
                <c:ptCount val="4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</c:numCache>
            </c:numRef>
          </c:cat>
          <c:val>
            <c:numRef>
              <c:f>muelles!$C$17:$C$20</c:f>
              <c:numCache>
                <c:formatCode>General</c:formatCode>
                <c:ptCount val="4"/>
                <c:pt idx="0">
                  <c:v>14</c:v>
                </c:pt>
                <c:pt idx="1">
                  <c:v>11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4DA-4578-B436-D157A553EB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1409617168"/>
        <c:axId val="1409621488"/>
      </c:barChart>
      <c:catAx>
        <c:axId val="6582069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8206991"/>
        <c:crosses val="autoZero"/>
        <c:crossBetween val="between"/>
      </c:valAx>
      <c:valAx>
        <c:axId val="1409621488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1409617168"/>
        <c:crosses val="max"/>
        <c:crossBetween val="between"/>
      </c:valAx>
      <c:catAx>
        <c:axId val="14096171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09621488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CAPMMMP!$D$1</c:f>
              <c:strCache>
                <c:ptCount val="1"/>
                <c:pt idx="0">
                  <c:v>ACUMULADO CUATRIENIO DICIEMBRE 2024</c:v>
                </c:pt>
              </c:strCache>
            </c:strRef>
          </c:tx>
          <c:spPr>
            <a:solidFill>
              <a:schemeClr val="tx2"/>
            </a:solidFill>
            <a:ln>
              <a:solidFill>
                <a:schemeClr val="tx2">
                  <a:lumMod val="75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2"/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5A60-4D98-8D6F-F15A9457ADD3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617C2122-E4C7-4FD4-80CA-FBA562D88CE8}" type="CELLRANGE">
                      <a:rPr lang="en-US"/>
                      <a:pPr/>
                      <a:t>[CELLRANGE]</a:t>
                    </a:fld>
                    <a:r>
                      <a:rPr lang="en-US" baseline="0"/>
                      <a:t>; </a:t>
                    </a:r>
                    <a:fld id="{D3FD0E9C-1B60-4402-90EB-FB00FFC4314B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0-5A60-4D98-8D6F-F15A9457ADD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CAPMMMP!$D$2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CAPMMMP!$B$2</c15:f>
                <c15:dlblRangeCache>
                  <c:ptCount val="1"/>
                  <c:pt idx="0">
                    <c:v>3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1-5A60-4D98-8D6F-F15A9457ADD3}"/>
            </c:ext>
          </c:extLst>
        </c:ser>
        <c:ser>
          <c:idx val="1"/>
          <c:order val="1"/>
          <c:tx>
            <c:strRef>
              <c:f>CAPMMMP!$E$1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5F838D2A-2C0D-499D-828D-126F36DB8F66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5A60-4D98-8D6F-F15A9457ADD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CAPMMMP!$E$2</c:f>
              <c:numCache>
                <c:formatCode>0%</c:formatCode>
                <c:ptCount val="1"/>
                <c:pt idx="0">
                  <c:v>0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CAPMMMP!$C$2</c15:f>
                <c15:dlblRangeCache>
                  <c:ptCount val="1"/>
                  <c:pt idx="0">
                    <c:v>3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3-5A60-4D98-8D6F-F15A9457AD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80111840"/>
        <c:axId val="1580112320"/>
      </c:barChart>
      <c:catAx>
        <c:axId val="15801118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580112320"/>
        <c:crosses val="autoZero"/>
        <c:auto val="1"/>
        <c:lblAlgn val="ctr"/>
        <c:lblOffset val="100"/>
        <c:noMultiLvlLbl val="0"/>
      </c:catAx>
      <c:valAx>
        <c:axId val="158011232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580111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1D0720-2C6F-44CE-B725-B79428EB76C6}" type="datetimeFigureOut">
              <a:rPr lang="es-CO" smtClean="0"/>
              <a:t>31/01/2025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9CCC7A-0E88-42A9-80C5-EC5EFBAE757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18131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61378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26DA30-7C2A-B63D-1B9D-23DB0FC1A1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1B13FD27-FE0C-5355-E54E-DBBBBD9838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E401039-5416-4ED7-0FA4-601DCFDCCE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36E88AF-171F-2477-2CEF-95E4DA3A47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559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8832FC-AFA6-A832-43A8-042CC9D986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233A8F6-82E6-F985-7F15-CC2E7BCF99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B96343F-A13D-1955-793D-7AD2812A36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80D4EB5-EC2E-4475-D8BE-DC4696A36F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86761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510D8B-D438-A300-E65B-B19C194C79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C0F35A8-0327-1F49-2229-27FD0C53B4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7922F04-10B3-3F44-499B-16AD8A7A77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AF22C80-3484-C830-0D45-01E5BC4CD0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1630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F789AF-6F07-5439-712A-BE45C0A7F8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C61B7DD-C7AB-CD39-EE06-EA5796C0C1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B2650AA-ED65-8370-E8F8-9A8BC424F0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1526A25-5E02-52BB-4825-B24AB485C4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83654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53D420-4AF9-6EFB-AD68-B73CE494AD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FBD6AAE-6160-FF40-CEEC-ECF6166208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58E2813-EBC1-AA41-C229-5A230634C1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6EA8555-064E-3D52-A86C-AB0FE0754F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46669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A66113-BD4E-D888-7B9E-AEFE525CA8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F07541C-5E69-6137-CBCF-26C1E5E1A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46E671D-609E-EDDD-585E-47A22CE5C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7D02998-0A7D-5834-8EB2-BA172EA0A87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180" y="136525"/>
            <a:ext cx="1646540" cy="660309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9012C288-C074-BCBD-05FE-6118D4B41CEA}"/>
              </a:ext>
            </a:extLst>
          </p:cNvPr>
          <p:cNvSpPr/>
          <p:nvPr userDrawn="1"/>
        </p:nvSpPr>
        <p:spPr>
          <a:xfrm>
            <a:off x="0" y="6679952"/>
            <a:ext cx="12192000" cy="199068"/>
          </a:xfrm>
          <a:prstGeom prst="rect">
            <a:avLst/>
          </a:prstGeom>
          <a:solidFill>
            <a:srgbClr val="D8723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49416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02B033-A7A2-15BF-BF06-6EB7FD44C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922C018-7A36-89E5-7E23-F257FF10D0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FD4BF92-77A1-0974-C0BF-267AE25B4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31/01/2025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C7DA000-1651-E637-3443-4CE9F3D8D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C3CE65E-BAF2-1F9B-860F-234A96DED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84685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6868227-18BD-5580-3C17-6E55C1E50C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DC1EC59-666C-DA3B-CFE3-9FD83CB959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A5D0D52-4D0F-86C2-FF45-1FF5699D4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31/01/2025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1A3E07-FB06-2366-E513-F5424CB82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F0A9EE-ADD7-3F66-EAF2-2446E3047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9885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D64394-963E-D625-32AA-BDFC76B6E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31/01/2025</a:t>
            </a:fld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F68054-34D7-9279-DFD5-715512BF4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916C35A-4761-CBE9-49AD-2C3A4928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CFCA15B-A7C7-65E2-994E-6E114D1E3A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2145" y="2807074"/>
            <a:ext cx="3101655" cy="124385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6BDFF11-D6EA-E13A-8529-B16A0D1E55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7476" r="225"/>
          <a:stretch/>
        </p:blipFill>
        <p:spPr>
          <a:xfrm>
            <a:off x="0" y="0"/>
            <a:ext cx="7525407" cy="6879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6175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13E5F0-9052-9493-5D7F-7546A3359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0424AFE-DA16-A868-EC30-F4E82A253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170F4-F541-D974-A21E-E3B8B7F0D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31/01/2025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1C05A03-3B68-913A-9FBA-483C30FF6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53BA1C1-D739-38CA-C6D3-F7A2B2FF8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64797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08720A-0433-43A7-05EA-C68FD51CD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B296BD0-143F-B32B-4FE0-BBC128134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5F8C479-B405-8FBF-07E9-25346CA05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31/01/2025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6F7A3AD-1862-5EF9-6414-1AE02969A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899A99D-7C43-81E6-B078-C219EED47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53132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4B99C2-D3E5-69DB-66BD-412D4EF68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A5E0E57-EE65-4BFF-1FF6-B4916FC4C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FEE6AD7-2D1E-8019-D9CA-E6C9134DDE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1A0BF00-04B9-BB96-F9FC-FEC0AC270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31/01/2025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4D70983-B131-24A6-32CE-BF9898E25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D4682D2-9014-B95D-A722-9889CF372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53847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9926D2-7B87-AD8D-C8AC-FDA805880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0435A58-F049-14B8-90E8-0031F4A245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6363620-3CAD-B99C-85E5-8F6037B854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EA3E6D2-8A66-CEA7-5C8E-A0A4A639A9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56BC55A-AAA8-8E4A-1B48-2732692346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CDA8C3F-BB42-3A4C-3D20-C02E601B7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31/01/2025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59FCE4E-B855-0FA2-80BB-8E2841F64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6B0DF93-042C-DE89-2D1A-FB624D252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01765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091A3C-F904-DC97-5EC3-1281EC85E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7E03C97-37A0-9CEF-29B6-BF8C76FD8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31/01/2025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54294A5-8068-9D65-8A1D-F207B1A83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B8FF2EF-53F2-F734-1ADD-49AF1C78A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8927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ECC3ED1-A93B-BEC8-DCBE-9BF2F9A5A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31/01/2025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8B0D59E-FB1A-D371-7AFB-4C3D3C861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2C9E426-B8EE-C886-599C-0D5873A66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058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87D74D-2A90-09C9-EA72-46C033715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0D60000-AF22-3B65-EF10-3E2E0A9160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951EE87-8917-E6D2-9A57-5A7EE96DB9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8E1F99C-52BB-AEBE-6101-B13782106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31/01/2025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B453A44-0644-548F-F986-1359CB630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9DDD5F3-6970-5AED-C3EE-A23E3FE84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654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D0D124-8DC7-58FF-7931-93DE85353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E8FB148-2302-F2B5-437B-946CF1A80B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3CA3B43-F7CE-0F4D-EE8D-30879605BC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7B3A231-5EDF-E7C5-A421-6D5FDB703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B51E-C074-42A4-AA39-C35271E8AF52}" type="datetimeFigureOut">
              <a:rPr lang="es-CO" smtClean="0"/>
              <a:t>31/01/2025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9EC1EDF-C0D7-A62F-4822-DF38B137C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A720904-FF9F-4ACF-124A-A34F49F0B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91236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5F95A98-D8B1-6BC1-C5B3-0DC9FC9DD9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EB51E-C074-42A4-AA39-C35271E8AF52}" type="datetimeFigureOut">
              <a:rPr lang="es-CO" smtClean="0"/>
              <a:t>31/01/2025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C265C87-DE41-DFB8-CB6B-40DA5E8924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8570122-3453-75F4-345C-24DACDF4D7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C805C-30A4-4E59-B3B7-A3FECACBA3D2}" type="slidenum">
              <a:rPr lang="es-CO" smtClean="0"/>
              <a:t>‹Nº›</a:t>
            </a:fld>
            <a:endParaRPr lang="es-CO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BA5476F-7B8D-D25F-3523-DB964CEB504E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180" y="136525"/>
            <a:ext cx="1646540" cy="660309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1B92A208-EEA1-6D07-300C-4100FA934F2E}"/>
              </a:ext>
            </a:extLst>
          </p:cNvPr>
          <p:cNvSpPr/>
          <p:nvPr userDrawn="1"/>
        </p:nvSpPr>
        <p:spPr>
          <a:xfrm>
            <a:off x="0" y="6679952"/>
            <a:ext cx="12192000" cy="199068"/>
          </a:xfrm>
          <a:prstGeom prst="rect">
            <a:avLst/>
          </a:prstGeom>
          <a:solidFill>
            <a:srgbClr val="D8723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92485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7" Type="http://schemas.openxmlformats.org/officeDocument/2006/relationships/chart" Target="../charts/chart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chart" Target="../charts/chart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7" Type="http://schemas.openxmlformats.org/officeDocument/2006/relationships/chart" Target="../charts/chart1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8096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73A163-E25D-D11E-3EDF-16DD0CDF6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49447739-38CA-9DF8-B113-8A0630A8EC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5402730"/>
              </p:ext>
            </p:extLst>
          </p:nvPr>
        </p:nvGraphicFramePr>
        <p:xfrm>
          <a:off x="5140750" y="1499685"/>
          <a:ext cx="6482484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0" name="Imagen 19" descr="Una carretera con pasto a la orilla de una montaña&#10;&#10;Descripción generada automáticamente">
            <a:extLst>
              <a:ext uri="{FF2B5EF4-FFF2-40B4-BE49-F238E27FC236}">
                <a16:creationId xmlns:a16="http://schemas.microsoft.com/office/drawing/2014/main" id="{44C5FAFA-E6E1-B78E-CAAC-EDC3833956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462" y="1660752"/>
            <a:ext cx="4021489" cy="2529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" name="Diagrama de flujo: pantalla 16">
            <a:extLst>
              <a:ext uri="{FF2B5EF4-FFF2-40B4-BE49-F238E27FC236}">
                <a16:creationId xmlns:a16="http://schemas.microsoft.com/office/drawing/2014/main" id="{B315DE9C-624F-BFC5-2A8E-7D892A47F38A}"/>
              </a:ext>
            </a:extLst>
          </p:cNvPr>
          <p:cNvSpPr/>
          <p:nvPr/>
        </p:nvSpPr>
        <p:spPr>
          <a:xfrm>
            <a:off x="-952500" y="0"/>
            <a:ext cx="5648391" cy="6686550"/>
          </a:xfrm>
          <a:prstGeom prst="flowChartDisplay">
            <a:avLst/>
          </a:prstGeom>
          <a:solidFill>
            <a:schemeClr val="accent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5" name="Gráfico 14" descr="Car con relleno sólido">
            <a:extLst>
              <a:ext uri="{FF2B5EF4-FFF2-40B4-BE49-F238E27FC236}">
                <a16:creationId xmlns:a16="http://schemas.microsoft.com/office/drawing/2014/main" id="{D4F41C0A-03AB-16C7-7481-58F468D145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295739" y="1703559"/>
            <a:ext cx="488090" cy="498904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F411A502-0AC9-A764-5865-44CFDF233A89}"/>
              </a:ext>
            </a:extLst>
          </p:cNvPr>
          <p:cNvSpPr txBox="1"/>
          <p:nvPr/>
        </p:nvSpPr>
        <p:spPr>
          <a:xfrm>
            <a:off x="7666716" y="1315019"/>
            <a:ext cx="2608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srgbClr val="000000"/>
                </a:solidFill>
                <a:latin typeface="Poppins" pitchFamily="2" charset="77"/>
              </a:rPr>
              <a:t>2023-2026</a:t>
            </a:r>
            <a:endParaRPr lang="es-ES_tradnl" b="1" dirty="0"/>
          </a:p>
        </p:txBody>
      </p:sp>
      <p:sp>
        <p:nvSpPr>
          <p:cNvPr id="7" name="Rectángulo redondeado 7">
            <a:extLst>
              <a:ext uri="{FF2B5EF4-FFF2-40B4-BE49-F238E27FC236}">
                <a16:creationId xmlns:a16="http://schemas.microsoft.com/office/drawing/2014/main" id="{9B2756ED-6E99-67EA-3586-E611F875C94B}"/>
              </a:ext>
            </a:extLst>
          </p:cNvPr>
          <p:cNvSpPr/>
          <p:nvPr/>
        </p:nvSpPr>
        <p:spPr>
          <a:xfrm>
            <a:off x="311800" y="4470044"/>
            <a:ext cx="3646791" cy="1805775"/>
          </a:xfrm>
          <a:prstGeom prst="roundRect">
            <a:avLst>
              <a:gd name="adj" fmla="val 55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FC5ABFE-B754-4A42-C1ED-FE7E9844B99D}"/>
              </a:ext>
            </a:extLst>
          </p:cNvPr>
          <p:cNvSpPr txBox="1"/>
          <p:nvPr/>
        </p:nvSpPr>
        <p:spPr>
          <a:xfrm>
            <a:off x="561239" y="5797523"/>
            <a:ext cx="3147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rPr>
              <a:t>M</a:t>
            </a:r>
            <a:r>
              <a:rPr lang="es-CO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rPr>
              <a:t>eta 2023-2024</a:t>
            </a:r>
          </a:p>
        </p:txBody>
      </p:sp>
      <p:sp>
        <p:nvSpPr>
          <p:cNvPr id="12" name="Rectángulo redondeado 11">
            <a:extLst>
              <a:ext uri="{FF2B5EF4-FFF2-40B4-BE49-F238E27FC236}">
                <a16:creationId xmlns:a16="http://schemas.microsoft.com/office/drawing/2014/main" id="{218B3230-8FC0-0257-6A31-54BB8115D9C1}"/>
              </a:ext>
            </a:extLst>
          </p:cNvPr>
          <p:cNvSpPr/>
          <p:nvPr/>
        </p:nvSpPr>
        <p:spPr>
          <a:xfrm>
            <a:off x="311799" y="4326223"/>
            <a:ext cx="3646791" cy="1328282"/>
          </a:xfrm>
          <a:prstGeom prst="roundRect">
            <a:avLst>
              <a:gd name="adj" fmla="val 1849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 spc="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Poppins" panose="00000500000000000000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125671A-F8C4-8AD6-887E-49153CA60677}"/>
              </a:ext>
            </a:extLst>
          </p:cNvPr>
          <p:cNvSpPr txBox="1"/>
          <p:nvPr/>
        </p:nvSpPr>
        <p:spPr>
          <a:xfrm>
            <a:off x="1177780" y="4469241"/>
            <a:ext cx="24268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132%</a:t>
            </a:r>
            <a:endParaRPr lang="es-CO" sz="6600" b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68FFCA91-D43C-9F1B-680D-FD15466972F3}"/>
              </a:ext>
            </a:extLst>
          </p:cNvPr>
          <p:cNvSpPr txBox="1"/>
          <p:nvPr/>
        </p:nvSpPr>
        <p:spPr>
          <a:xfrm>
            <a:off x="5140750" y="356379"/>
            <a:ext cx="705125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300" b="1" i="0" dirty="0">
                <a:solidFill>
                  <a:srgbClr val="000000"/>
                </a:solidFill>
                <a:effectLst/>
                <a:latin typeface="Nunito" pitchFamily="2" charset="0"/>
              </a:rPr>
              <a:t> Vías primarias no concesionadas mejoradas</a:t>
            </a:r>
            <a:endParaRPr lang="es-ES_tradnl" sz="2300" b="1" dirty="0">
              <a:latin typeface="Nunito" pitchFamily="2" charset="0"/>
            </a:endParaRP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39CFAA3C-E330-E34E-9E39-4E0102796008}"/>
              </a:ext>
            </a:extLst>
          </p:cNvPr>
          <p:cNvSpPr/>
          <p:nvPr/>
        </p:nvSpPr>
        <p:spPr>
          <a:xfrm>
            <a:off x="4790012" y="378257"/>
            <a:ext cx="428377" cy="35096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latin typeface="Poppins" panose="00000500000000000000" pitchFamily="2" charset="0"/>
                <a:cs typeface="Poppins" panose="00000500000000000000" pitchFamily="2" charset="0"/>
              </a:rPr>
              <a:t>1</a:t>
            </a:r>
            <a:endParaRPr lang="es-CO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677E1021-0C06-43F4-94A2-596387B5FBE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3658973"/>
              </p:ext>
            </p:extLst>
          </p:nvPr>
        </p:nvGraphicFramePr>
        <p:xfrm>
          <a:off x="5004200" y="3604014"/>
          <a:ext cx="6619034" cy="2838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698537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" grpId="0" animBg="1"/>
      <p:bldP spid="11" grpId="0"/>
      <p:bldP spid="12" grpId="0" animBg="1"/>
      <p:bldP spid="14" grpId="0"/>
      <p:bldP spid="22" grpId="0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443041-8B84-8F6B-272D-C9CF3DE099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116B2638-028E-3B30-B90A-DBA20C7E9EA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2624113"/>
              </p:ext>
            </p:extLst>
          </p:nvPr>
        </p:nvGraphicFramePr>
        <p:xfrm>
          <a:off x="5272023" y="1161210"/>
          <a:ext cx="6578815" cy="2015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Diagrama de flujo: pantalla 16">
            <a:extLst>
              <a:ext uri="{FF2B5EF4-FFF2-40B4-BE49-F238E27FC236}">
                <a16:creationId xmlns:a16="http://schemas.microsoft.com/office/drawing/2014/main" id="{7C35E6B5-564B-E266-E5CB-D4268F7BED53}"/>
              </a:ext>
            </a:extLst>
          </p:cNvPr>
          <p:cNvSpPr/>
          <p:nvPr/>
        </p:nvSpPr>
        <p:spPr>
          <a:xfrm>
            <a:off x="-952500" y="0"/>
            <a:ext cx="5648391" cy="6858000"/>
          </a:xfrm>
          <a:prstGeom prst="flowChartDisplay">
            <a:avLst/>
          </a:prstGeom>
          <a:solidFill>
            <a:schemeClr val="accent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8" name="Imagen 7" descr="Una carretera en el campo&#10;&#10;Descripción generada automáticamente">
            <a:extLst>
              <a:ext uri="{FF2B5EF4-FFF2-40B4-BE49-F238E27FC236}">
                <a16:creationId xmlns:a16="http://schemas.microsoft.com/office/drawing/2014/main" id="{F98D0658-F0ED-0ABC-963B-30D1CBF3A9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61" y="1763409"/>
            <a:ext cx="4326182" cy="24334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Gráfico 14" descr="Car con relleno sólido">
            <a:extLst>
              <a:ext uri="{FF2B5EF4-FFF2-40B4-BE49-F238E27FC236}">
                <a16:creationId xmlns:a16="http://schemas.microsoft.com/office/drawing/2014/main" id="{EBE8C2A0-5EE1-08EB-ACC1-8E8400D343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882622" y="1483313"/>
            <a:ext cx="267102" cy="360020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E0C9E0D3-16DA-58D8-5200-33D316103BD2}"/>
              </a:ext>
            </a:extLst>
          </p:cNvPr>
          <p:cNvSpPr txBox="1"/>
          <p:nvPr/>
        </p:nvSpPr>
        <p:spPr>
          <a:xfrm>
            <a:off x="8179370" y="1385124"/>
            <a:ext cx="1578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000000"/>
                </a:solidFill>
                <a:latin typeface="Poppins" pitchFamily="2" charset="77"/>
              </a:rPr>
              <a:t>2023-2026</a:t>
            </a:r>
            <a:endParaRPr lang="es-ES_tradnl" b="1" dirty="0"/>
          </a:p>
        </p:txBody>
      </p:sp>
      <p:sp>
        <p:nvSpPr>
          <p:cNvPr id="24" name="Rectángulo redondeado 7">
            <a:extLst>
              <a:ext uri="{FF2B5EF4-FFF2-40B4-BE49-F238E27FC236}">
                <a16:creationId xmlns:a16="http://schemas.microsoft.com/office/drawing/2014/main" id="{C248B1F8-6E14-BBC0-6749-30E9CB4A3D6E}"/>
              </a:ext>
            </a:extLst>
          </p:cNvPr>
          <p:cNvSpPr/>
          <p:nvPr/>
        </p:nvSpPr>
        <p:spPr>
          <a:xfrm>
            <a:off x="464201" y="4483725"/>
            <a:ext cx="3646791" cy="1805775"/>
          </a:xfrm>
          <a:prstGeom prst="roundRect">
            <a:avLst>
              <a:gd name="adj" fmla="val 55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ECC7F5B7-5649-0F6F-187C-56487B71C807}"/>
              </a:ext>
            </a:extLst>
          </p:cNvPr>
          <p:cNvSpPr txBox="1"/>
          <p:nvPr/>
        </p:nvSpPr>
        <p:spPr>
          <a:xfrm>
            <a:off x="713640" y="5811204"/>
            <a:ext cx="3147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rPr>
              <a:t>M</a:t>
            </a:r>
            <a:r>
              <a:rPr lang="es-CO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rPr>
              <a:t>eta 2023-2024</a:t>
            </a:r>
          </a:p>
        </p:txBody>
      </p:sp>
      <p:sp>
        <p:nvSpPr>
          <p:cNvPr id="26" name="Rectángulo redondeado 11">
            <a:extLst>
              <a:ext uri="{FF2B5EF4-FFF2-40B4-BE49-F238E27FC236}">
                <a16:creationId xmlns:a16="http://schemas.microsoft.com/office/drawing/2014/main" id="{54CDAD36-1484-1D35-D423-6C0ED3A1E97C}"/>
              </a:ext>
            </a:extLst>
          </p:cNvPr>
          <p:cNvSpPr/>
          <p:nvPr/>
        </p:nvSpPr>
        <p:spPr>
          <a:xfrm>
            <a:off x="464200" y="4339904"/>
            <a:ext cx="3646791" cy="1328282"/>
          </a:xfrm>
          <a:prstGeom prst="roundRect">
            <a:avLst>
              <a:gd name="adj" fmla="val 1849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 spc="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Poppins" panose="00000500000000000000" pitchFamily="2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21B7DD33-DEAC-46E4-ECBE-37C89FEB6B74}"/>
              </a:ext>
            </a:extLst>
          </p:cNvPr>
          <p:cNvSpPr txBox="1"/>
          <p:nvPr/>
        </p:nvSpPr>
        <p:spPr>
          <a:xfrm>
            <a:off x="1129004" y="4482922"/>
            <a:ext cx="26280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204%</a:t>
            </a:r>
            <a:endParaRPr lang="es-CO" sz="6600" b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75B261FD-CF96-1255-9417-0209E03F9A74}"/>
              </a:ext>
            </a:extLst>
          </p:cNvPr>
          <p:cNvSpPr txBox="1"/>
          <p:nvPr/>
        </p:nvSpPr>
        <p:spPr>
          <a:xfrm>
            <a:off x="4994986" y="360990"/>
            <a:ext cx="685585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300" b="1" i="0" dirty="0">
                <a:solidFill>
                  <a:srgbClr val="000000"/>
                </a:solidFill>
                <a:effectLst/>
                <a:latin typeface="Nunito" pitchFamily="2" charset="0"/>
              </a:rPr>
              <a:t>Vías primarias no concesionadas rehabilitadas y mantenidas</a:t>
            </a:r>
            <a:endParaRPr lang="es-ES_tradnl" sz="2300" b="1" dirty="0">
              <a:latin typeface="Nunito" pitchFamily="2" charset="0"/>
            </a:endParaRP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8758BD24-BCED-E217-CE41-E880C21DE5C2}"/>
              </a:ext>
            </a:extLst>
          </p:cNvPr>
          <p:cNvSpPr/>
          <p:nvPr/>
        </p:nvSpPr>
        <p:spPr>
          <a:xfrm>
            <a:off x="4600823" y="381548"/>
            <a:ext cx="428377" cy="35096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latin typeface="Poppins" panose="00000500000000000000" pitchFamily="2" charset="0"/>
                <a:cs typeface="Poppins" panose="00000500000000000000" pitchFamily="2" charset="0"/>
              </a:rPr>
              <a:t>2</a:t>
            </a:r>
            <a:endParaRPr lang="es-CO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3A68ECB5-B507-4B36-875B-0081C06796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5183772"/>
              </p:ext>
            </p:extLst>
          </p:nvPr>
        </p:nvGraphicFramePr>
        <p:xfrm>
          <a:off x="5197046" y="3587995"/>
          <a:ext cx="6653792" cy="2832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976660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 animBg="1"/>
      <p:bldP spid="25" grpId="0"/>
      <p:bldP spid="26" grpId="0" animBg="1"/>
      <p:bldP spid="27" grpId="0"/>
      <p:bldP spid="28" grpId="0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380942-9A4E-FCD1-CC86-EB82C541D1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06073038-FE4C-82E7-999F-AEAF093383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096015"/>
              </p:ext>
            </p:extLst>
          </p:nvPr>
        </p:nvGraphicFramePr>
        <p:xfrm>
          <a:off x="5235331" y="1362829"/>
          <a:ext cx="6390611" cy="2152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5" name="Gráfico 14" descr="Car con relleno sólido">
            <a:extLst>
              <a:ext uri="{FF2B5EF4-FFF2-40B4-BE49-F238E27FC236}">
                <a16:creationId xmlns:a16="http://schemas.microsoft.com/office/drawing/2014/main" id="{423AE4BD-C0C6-1E8C-2202-2879764C03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27576" y="1591908"/>
            <a:ext cx="490788" cy="498904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F1C6EEFC-79E0-132C-04AB-581B573B49EB}"/>
              </a:ext>
            </a:extLst>
          </p:cNvPr>
          <p:cNvSpPr txBox="1"/>
          <p:nvPr/>
        </p:nvSpPr>
        <p:spPr>
          <a:xfrm>
            <a:off x="7615576" y="1362829"/>
            <a:ext cx="2622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srgbClr val="000000"/>
                </a:solidFill>
                <a:latin typeface="Poppins" pitchFamily="2" charset="77"/>
              </a:rPr>
              <a:t>2023-2026</a:t>
            </a:r>
            <a:endParaRPr lang="es-ES_tradnl" b="1" dirty="0"/>
          </a:p>
        </p:txBody>
      </p:sp>
      <p:sp>
        <p:nvSpPr>
          <p:cNvPr id="14" name="Diagrama de flujo: pantalla 13">
            <a:extLst>
              <a:ext uri="{FF2B5EF4-FFF2-40B4-BE49-F238E27FC236}">
                <a16:creationId xmlns:a16="http://schemas.microsoft.com/office/drawing/2014/main" id="{865842D0-AED6-EAEA-5BF1-79FCBA38C86C}"/>
              </a:ext>
            </a:extLst>
          </p:cNvPr>
          <p:cNvSpPr/>
          <p:nvPr/>
        </p:nvSpPr>
        <p:spPr>
          <a:xfrm>
            <a:off x="-952500" y="0"/>
            <a:ext cx="5648391" cy="6858000"/>
          </a:xfrm>
          <a:prstGeom prst="flowChartDisplay">
            <a:avLst/>
          </a:prstGeom>
          <a:solidFill>
            <a:schemeClr val="accent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0C068BF4-1DD8-879D-7145-23232ABB6003}"/>
              </a:ext>
            </a:extLst>
          </p:cNvPr>
          <p:cNvSpPr txBox="1"/>
          <p:nvPr/>
        </p:nvSpPr>
        <p:spPr>
          <a:xfrm>
            <a:off x="4994986" y="360990"/>
            <a:ext cx="685585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300" b="1" i="0" dirty="0">
                <a:solidFill>
                  <a:srgbClr val="000000"/>
                </a:solidFill>
                <a:effectLst/>
                <a:latin typeface="Nunito" pitchFamily="2" charset="0"/>
              </a:rPr>
              <a:t>Vías regionales y caminos ancestrales intervenidos</a:t>
            </a:r>
            <a:endParaRPr lang="es-ES_tradnl" sz="2300" b="1" dirty="0">
              <a:latin typeface="Nunito" pitchFamily="2" charset="0"/>
            </a:endParaRPr>
          </a:p>
        </p:txBody>
      </p:sp>
      <p:pic>
        <p:nvPicPr>
          <p:cNvPr id="27" name="Imagen 26" descr="Un conjunto de árboles&#10;&#10;Descripción generada automáticamente con confianza media">
            <a:extLst>
              <a:ext uri="{FF2B5EF4-FFF2-40B4-BE49-F238E27FC236}">
                <a16:creationId xmlns:a16="http://schemas.microsoft.com/office/drawing/2014/main" id="{021CB4DA-1228-C746-4282-4F095CB4E3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23" y="1547494"/>
            <a:ext cx="4294770" cy="25800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Rectángulo redondeado 7">
            <a:extLst>
              <a:ext uri="{FF2B5EF4-FFF2-40B4-BE49-F238E27FC236}">
                <a16:creationId xmlns:a16="http://schemas.microsoft.com/office/drawing/2014/main" id="{B08A68B8-8DEB-0A28-8D89-F0CEF5536C3D}"/>
              </a:ext>
            </a:extLst>
          </p:cNvPr>
          <p:cNvSpPr/>
          <p:nvPr/>
        </p:nvSpPr>
        <p:spPr>
          <a:xfrm>
            <a:off x="311802" y="4490532"/>
            <a:ext cx="3646791" cy="1805775"/>
          </a:xfrm>
          <a:prstGeom prst="roundRect">
            <a:avLst>
              <a:gd name="adj" fmla="val 55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C2787D8-6F7D-1FD0-C9B8-58E0694D4188}"/>
              </a:ext>
            </a:extLst>
          </p:cNvPr>
          <p:cNvSpPr txBox="1"/>
          <p:nvPr/>
        </p:nvSpPr>
        <p:spPr>
          <a:xfrm>
            <a:off x="561241" y="5818011"/>
            <a:ext cx="3147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rPr>
              <a:t>M</a:t>
            </a:r>
            <a:r>
              <a:rPr lang="es-CO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rPr>
              <a:t>eta 2023-2024</a:t>
            </a:r>
          </a:p>
        </p:txBody>
      </p:sp>
      <p:sp>
        <p:nvSpPr>
          <p:cNvPr id="19" name="Rectángulo redondeado 11">
            <a:extLst>
              <a:ext uri="{FF2B5EF4-FFF2-40B4-BE49-F238E27FC236}">
                <a16:creationId xmlns:a16="http://schemas.microsoft.com/office/drawing/2014/main" id="{4050E140-3F31-9A7A-D7DE-D87C2900152B}"/>
              </a:ext>
            </a:extLst>
          </p:cNvPr>
          <p:cNvSpPr/>
          <p:nvPr/>
        </p:nvSpPr>
        <p:spPr>
          <a:xfrm>
            <a:off x="311801" y="4346711"/>
            <a:ext cx="3646791" cy="1328282"/>
          </a:xfrm>
          <a:prstGeom prst="roundRect">
            <a:avLst>
              <a:gd name="adj" fmla="val 1849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 spc="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Poppins" panose="00000500000000000000" pitchFamily="2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369AFCE-02B4-E461-5489-96838267C95D}"/>
              </a:ext>
            </a:extLst>
          </p:cNvPr>
          <p:cNvSpPr txBox="1"/>
          <p:nvPr/>
        </p:nvSpPr>
        <p:spPr>
          <a:xfrm>
            <a:off x="1177782" y="4489729"/>
            <a:ext cx="24268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88%</a:t>
            </a:r>
            <a:endParaRPr lang="es-CO" sz="6600" b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588FE47E-293B-1178-F9FF-97DBD5C8986D}"/>
              </a:ext>
            </a:extLst>
          </p:cNvPr>
          <p:cNvSpPr/>
          <p:nvPr/>
        </p:nvSpPr>
        <p:spPr>
          <a:xfrm>
            <a:off x="4600823" y="381548"/>
            <a:ext cx="428377" cy="35096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latin typeface="Poppins" panose="00000500000000000000" pitchFamily="2" charset="0"/>
                <a:cs typeface="Poppins" panose="00000500000000000000" pitchFamily="2" charset="0"/>
              </a:rPr>
              <a:t>3</a:t>
            </a:r>
            <a:endParaRPr lang="es-CO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D3CF8504-39AB-D1D9-5F70-9189F867AD4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84106"/>
              </p:ext>
            </p:extLst>
          </p:nvPr>
        </p:nvGraphicFramePr>
        <p:xfrm>
          <a:off x="5235331" y="3515479"/>
          <a:ext cx="6390611" cy="2832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707049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/>
      <p:bldP spid="16" grpId="0" animBg="1"/>
      <p:bldP spid="17" grpId="0"/>
      <p:bldP spid="19" grpId="0" animBg="1"/>
      <p:bldP spid="20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9F81C9-323E-8260-B5B9-F4945A8F9A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agrama de flujo: pantalla 7">
            <a:extLst>
              <a:ext uri="{FF2B5EF4-FFF2-40B4-BE49-F238E27FC236}">
                <a16:creationId xmlns:a16="http://schemas.microsoft.com/office/drawing/2014/main" id="{6FE8FC34-FF3C-BDF8-E18A-0E6232B113DF}"/>
              </a:ext>
            </a:extLst>
          </p:cNvPr>
          <p:cNvSpPr/>
          <p:nvPr/>
        </p:nvSpPr>
        <p:spPr>
          <a:xfrm>
            <a:off x="-952500" y="0"/>
            <a:ext cx="5648391" cy="6858000"/>
          </a:xfrm>
          <a:prstGeom prst="flowChartDisplay">
            <a:avLst/>
          </a:prstGeom>
          <a:solidFill>
            <a:schemeClr val="accent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2" name="Imagen 21" descr="Vista de una ciudad en la playa&#10;&#10;Descripción generada automáticamente">
            <a:extLst>
              <a:ext uri="{FF2B5EF4-FFF2-40B4-BE49-F238E27FC236}">
                <a16:creationId xmlns:a16="http://schemas.microsoft.com/office/drawing/2014/main" id="{C7BE4FD3-FD2C-ADAD-066A-252CC44B9B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2"/>
          <a:stretch/>
        </p:blipFill>
        <p:spPr>
          <a:xfrm>
            <a:off x="38518" y="1460456"/>
            <a:ext cx="4299270" cy="27305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Gráfico 16" descr="Cruise ship con relleno sólido">
            <a:extLst>
              <a:ext uri="{FF2B5EF4-FFF2-40B4-BE49-F238E27FC236}">
                <a16:creationId xmlns:a16="http://schemas.microsoft.com/office/drawing/2014/main" id="{946FF695-ECE1-327F-5965-AF71EB763E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04084" y="1460457"/>
            <a:ext cx="356677" cy="356677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EF99A392-9E11-4985-E0B0-7E8495EAA9CF}"/>
              </a:ext>
            </a:extLst>
          </p:cNvPr>
          <p:cNvSpPr txBox="1"/>
          <p:nvPr/>
        </p:nvSpPr>
        <p:spPr>
          <a:xfrm>
            <a:off x="7519482" y="1269463"/>
            <a:ext cx="2665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srgbClr val="000000"/>
                </a:solidFill>
                <a:latin typeface="Poppins" pitchFamily="2" charset="77"/>
              </a:rPr>
              <a:t>2023-2026</a:t>
            </a:r>
            <a:endParaRPr lang="es-ES_tradnl" b="1" dirty="0"/>
          </a:p>
        </p:txBody>
      </p:sp>
      <p:sp>
        <p:nvSpPr>
          <p:cNvPr id="10" name="Rectángulo redondeado 7">
            <a:extLst>
              <a:ext uri="{FF2B5EF4-FFF2-40B4-BE49-F238E27FC236}">
                <a16:creationId xmlns:a16="http://schemas.microsoft.com/office/drawing/2014/main" id="{46C11C7A-9C96-F86D-97BE-6BDF55319BDE}"/>
              </a:ext>
            </a:extLst>
          </p:cNvPr>
          <p:cNvSpPr/>
          <p:nvPr/>
        </p:nvSpPr>
        <p:spPr>
          <a:xfrm>
            <a:off x="311801" y="4466994"/>
            <a:ext cx="3646791" cy="1805775"/>
          </a:xfrm>
          <a:prstGeom prst="roundRect">
            <a:avLst>
              <a:gd name="adj" fmla="val 55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A28A92A-ACB1-C61C-B318-F7EADB12E255}"/>
              </a:ext>
            </a:extLst>
          </p:cNvPr>
          <p:cNvSpPr txBox="1"/>
          <p:nvPr/>
        </p:nvSpPr>
        <p:spPr>
          <a:xfrm>
            <a:off x="561240" y="5794473"/>
            <a:ext cx="3147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rPr>
              <a:t>M</a:t>
            </a:r>
            <a:r>
              <a:rPr lang="es-CO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rPr>
              <a:t>eta 2023-2024</a:t>
            </a:r>
          </a:p>
        </p:txBody>
      </p:sp>
      <p:sp>
        <p:nvSpPr>
          <p:cNvPr id="15" name="Rectángulo redondeado 11">
            <a:extLst>
              <a:ext uri="{FF2B5EF4-FFF2-40B4-BE49-F238E27FC236}">
                <a16:creationId xmlns:a16="http://schemas.microsoft.com/office/drawing/2014/main" id="{F84387B7-4E6F-E7E3-BE1B-A9E251BFF0D3}"/>
              </a:ext>
            </a:extLst>
          </p:cNvPr>
          <p:cNvSpPr/>
          <p:nvPr/>
        </p:nvSpPr>
        <p:spPr>
          <a:xfrm>
            <a:off x="311800" y="4323173"/>
            <a:ext cx="3646791" cy="1328282"/>
          </a:xfrm>
          <a:prstGeom prst="roundRect">
            <a:avLst>
              <a:gd name="adj" fmla="val 1849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 spc="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Poppins" panose="00000500000000000000" pitchFamily="2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BE9F123A-800D-23FA-F86B-1E3FED5FC65B}"/>
              </a:ext>
            </a:extLst>
          </p:cNvPr>
          <p:cNvSpPr txBox="1"/>
          <p:nvPr/>
        </p:nvSpPr>
        <p:spPr>
          <a:xfrm>
            <a:off x="1177781" y="4466191"/>
            <a:ext cx="24268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100%</a:t>
            </a:r>
            <a:endParaRPr lang="es-CO" sz="6600" b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82F85A3B-2791-67DE-17F3-0C43BA0C175F}"/>
              </a:ext>
            </a:extLst>
          </p:cNvPr>
          <p:cNvSpPr txBox="1"/>
          <p:nvPr/>
        </p:nvSpPr>
        <p:spPr>
          <a:xfrm>
            <a:off x="4994986" y="360990"/>
            <a:ext cx="685585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300" b="1" dirty="0">
                <a:solidFill>
                  <a:srgbClr val="000000"/>
                </a:solidFill>
                <a:latin typeface="Nunito" pitchFamily="2" charset="0"/>
              </a:rPr>
              <a:t>Instalaciones portuarias fluviales  intervenidas</a:t>
            </a:r>
            <a:endParaRPr lang="es-ES_tradnl" sz="2300" b="1" dirty="0">
              <a:latin typeface="Nunito" pitchFamily="2" charset="0"/>
            </a:endParaRP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8F052900-5DB6-685E-F2CB-DD374E17C897}"/>
              </a:ext>
            </a:extLst>
          </p:cNvPr>
          <p:cNvSpPr/>
          <p:nvPr/>
        </p:nvSpPr>
        <p:spPr>
          <a:xfrm>
            <a:off x="4600823" y="381548"/>
            <a:ext cx="428377" cy="35096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latin typeface="Poppins" panose="00000500000000000000" pitchFamily="2" charset="0"/>
                <a:cs typeface="Poppins" panose="00000500000000000000" pitchFamily="2" charset="0"/>
              </a:rPr>
              <a:t>4</a:t>
            </a:r>
            <a:endParaRPr lang="es-CO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A1C711C5-5444-068C-5EA6-A9EA925240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5712852"/>
              </p:ext>
            </p:extLst>
          </p:nvPr>
        </p:nvGraphicFramePr>
        <p:xfrm>
          <a:off x="4843318" y="1126588"/>
          <a:ext cx="6891482" cy="2247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A119296E-3554-458F-9663-EFE2580C8E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7447295"/>
              </p:ext>
            </p:extLst>
          </p:nvPr>
        </p:nvGraphicFramePr>
        <p:xfrm>
          <a:off x="5009396" y="3440575"/>
          <a:ext cx="6725403" cy="2838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68305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0" grpId="0" animBg="1"/>
      <p:bldP spid="14" grpId="0"/>
      <p:bldP spid="15" grpId="0" animBg="1"/>
      <p:bldP spid="16" grpId="0"/>
      <p:bldP spid="19" grpId="0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07E27E-4A66-2570-141E-A6181D20D6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0EA416EB-51C6-BEB4-D6B2-B2900DFD62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2896254"/>
              </p:ext>
            </p:extLst>
          </p:nvPr>
        </p:nvGraphicFramePr>
        <p:xfrm>
          <a:off x="5217351" y="1527812"/>
          <a:ext cx="6149976" cy="1720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Diagrama de flujo: pantalla 6">
            <a:extLst>
              <a:ext uri="{FF2B5EF4-FFF2-40B4-BE49-F238E27FC236}">
                <a16:creationId xmlns:a16="http://schemas.microsoft.com/office/drawing/2014/main" id="{DA33D4E1-A6D0-5B1B-CC1B-43867D05AE43}"/>
              </a:ext>
            </a:extLst>
          </p:cNvPr>
          <p:cNvSpPr/>
          <p:nvPr/>
        </p:nvSpPr>
        <p:spPr>
          <a:xfrm>
            <a:off x="-952500" y="0"/>
            <a:ext cx="5648391" cy="6858000"/>
          </a:xfrm>
          <a:prstGeom prst="flowChartDisplay">
            <a:avLst/>
          </a:prstGeom>
          <a:solidFill>
            <a:schemeClr val="accent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1" name="Imagen 20" descr="Un lago junto a un cuerpo de agua junto a una playa&#10;&#10;Descripción generada automáticamente con confianza media">
            <a:extLst>
              <a:ext uri="{FF2B5EF4-FFF2-40B4-BE49-F238E27FC236}">
                <a16:creationId xmlns:a16="http://schemas.microsoft.com/office/drawing/2014/main" id="{D4A4F5E9-4F51-EE06-D5E4-4F59862EC2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29" y="1475738"/>
            <a:ext cx="4294771" cy="26771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Gráfico 16" descr="Cruise ship con relleno sólido">
            <a:extLst>
              <a:ext uri="{FF2B5EF4-FFF2-40B4-BE49-F238E27FC236}">
                <a16:creationId xmlns:a16="http://schemas.microsoft.com/office/drawing/2014/main" id="{C463D1AE-8306-299F-2E7F-41E938E2F9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915671" y="1755062"/>
            <a:ext cx="356677" cy="273328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BDC8AD4E-C74D-3808-5465-4A7BD88A419F}"/>
              </a:ext>
            </a:extLst>
          </p:cNvPr>
          <p:cNvSpPr txBox="1"/>
          <p:nvPr/>
        </p:nvSpPr>
        <p:spPr>
          <a:xfrm>
            <a:off x="6562730" y="1475739"/>
            <a:ext cx="2665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000000"/>
                </a:solidFill>
                <a:latin typeface="Poppins" pitchFamily="2" charset="77"/>
              </a:rPr>
              <a:t>2023-2026</a:t>
            </a:r>
            <a:endParaRPr lang="es-ES_tradnl" b="1" dirty="0"/>
          </a:p>
        </p:txBody>
      </p:sp>
      <p:sp>
        <p:nvSpPr>
          <p:cNvPr id="9" name="Rectángulo redondeado 7">
            <a:extLst>
              <a:ext uri="{FF2B5EF4-FFF2-40B4-BE49-F238E27FC236}">
                <a16:creationId xmlns:a16="http://schemas.microsoft.com/office/drawing/2014/main" id="{83784FB4-B2CB-6AED-69D2-68A95CADF5A0}"/>
              </a:ext>
            </a:extLst>
          </p:cNvPr>
          <p:cNvSpPr/>
          <p:nvPr/>
        </p:nvSpPr>
        <p:spPr>
          <a:xfrm>
            <a:off x="311802" y="4444176"/>
            <a:ext cx="3646791" cy="1805775"/>
          </a:xfrm>
          <a:prstGeom prst="roundRect">
            <a:avLst>
              <a:gd name="adj" fmla="val 55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52291A8-477E-9000-FBBB-E9951CB60DE8}"/>
              </a:ext>
            </a:extLst>
          </p:cNvPr>
          <p:cNvSpPr txBox="1"/>
          <p:nvPr/>
        </p:nvSpPr>
        <p:spPr>
          <a:xfrm>
            <a:off x="561241" y="5771655"/>
            <a:ext cx="3147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rPr>
              <a:t>M</a:t>
            </a:r>
            <a:r>
              <a:rPr lang="es-CO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rPr>
              <a:t>eta 2023-2024</a:t>
            </a:r>
          </a:p>
        </p:txBody>
      </p:sp>
      <p:sp>
        <p:nvSpPr>
          <p:cNvPr id="13" name="Rectángulo redondeado 11">
            <a:extLst>
              <a:ext uri="{FF2B5EF4-FFF2-40B4-BE49-F238E27FC236}">
                <a16:creationId xmlns:a16="http://schemas.microsoft.com/office/drawing/2014/main" id="{CCE3302E-521F-534D-B915-A401C4AE021F}"/>
              </a:ext>
            </a:extLst>
          </p:cNvPr>
          <p:cNvSpPr/>
          <p:nvPr/>
        </p:nvSpPr>
        <p:spPr>
          <a:xfrm>
            <a:off x="311801" y="4300355"/>
            <a:ext cx="3646791" cy="1328282"/>
          </a:xfrm>
          <a:prstGeom prst="roundRect">
            <a:avLst>
              <a:gd name="adj" fmla="val 1849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 spc="3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Poppins" panose="00000500000000000000" pitchFamily="2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4174A2E-A5A8-D43C-24C2-E89AF1FD4E88}"/>
              </a:ext>
            </a:extLst>
          </p:cNvPr>
          <p:cNvSpPr txBox="1"/>
          <p:nvPr/>
        </p:nvSpPr>
        <p:spPr>
          <a:xfrm>
            <a:off x="1177782" y="4443373"/>
            <a:ext cx="24268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150%</a:t>
            </a:r>
            <a:endParaRPr lang="es-CO" sz="6600" b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E7C2CF7-155F-7BA1-0202-AA13AB914BD2}"/>
              </a:ext>
            </a:extLst>
          </p:cNvPr>
          <p:cNvSpPr txBox="1"/>
          <p:nvPr/>
        </p:nvSpPr>
        <p:spPr>
          <a:xfrm>
            <a:off x="4768829" y="183940"/>
            <a:ext cx="70470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400" b="1" i="0" dirty="0">
                <a:solidFill>
                  <a:srgbClr val="000000"/>
                </a:solidFill>
                <a:effectLst/>
                <a:latin typeface="Nunito" pitchFamily="2" charset="0"/>
              </a:rPr>
              <a:t>Canales de acceso a los puertos marítimos mantenidos, mejorados y profundizados</a:t>
            </a:r>
            <a:endParaRPr lang="es-ES_tradnl" sz="2300" b="1" dirty="0">
              <a:latin typeface="Nunito" pitchFamily="2" charset="0"/>
            </a:endParaRP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96FC4AD0-D3CF-B74D-1651-E4DBC7D5F18F}"/>
              </a:ext>
            </a:extLst>
          </p:cNvPr>
          <p:cNvSpPr/>
          <p:nvPr/>
        </p:nvSpPr>
        <p:spPr>
          <a:xfrm>
            <a:off x="4373388" y="211420"/>
            <a:ext cx="428377" cy="35096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latin typeface="Poppins" panose="00000500000000000000" pitchFamily="2" charset="0"/>
                <a:cs typeface="Poppins" panose="00000500000000000000" pitchFamily="2" charset="0"/>
              </a:rPr>
              <a:t>5</a:t>
            </a:r>
            <a:endParaRPr lang="es-CO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7D115E9C-BB53-4DAB-BFA2-6088C14940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3740404"/>
              </p:ext>
            </p:extLst>
          </p:nvPr>
        </p:nvGraphicFramePr>
        <p:xfrm>
          <a:off x="4945330" y="3429000"/>
          <a:ext cx="6870519" cy="2838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32645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" grpId="0" animBg="1"/>
      <p:bldP spid="11" grpId="0"/>
      <p:bldP spid="13" grpId="0" animBg="1"/>
      <p:bldP spid="15" grpId="0"/>
      <p:bldP spid="19" grpId="0"/>
      <p:bldP spid="4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</TotalTime>
  <Words>102</Words>
  <Application>Microsoft Office PowerPoint</Application>
  <PresentationFormat>Panorámica</PresentationFormat>
  <Paragraphs>42</Paragraphs>
  <Slides>6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Nunito</vt:lpstr>
      <vt:lpstr>Poppins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Adriana Varela Montenegro</dc:creator>
  <cp:lastModifiedBy>Adriana Varela Montenegro</cp:lastModifiedBy>
  <cp:revision>36</cp:revision>
  <dcterms:created xsi:type="dcterms:W3CDTF">2024-10-17T23:30:18Z</dcterms:created>
  <dcterms:modified xsi:type="dcterms:W3CDTF">2025-01-31T15:53:56Z</dcterms:modified>
</cp:coreProperties>
</file>