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5" r:id="rId2"/>
    <p:sldId id="307" r:id="rId3"/>
    <p:sldId id="261" r:id="rId4"/>
    <p:sldId id="308" r:id="rId5"/>
    <p:sldId id="309" r:id="rId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048"/>
    <a:srgbClr val="FCC4FF"/>
    <a:srgbClr val="FFC6FE"/>
    <a:srgbClr val="CDFFF3"/>
    <a:srgbClr val="1F4E79"/>
    <a:srgbClr val="D3E0F9"/>
    <a:srgbClr val="6B86F7"/>
    <a:srgbClr val="FFAB00"/>
    <a:srgbClr val="ED7D31"/>
    <a:srgbClr val="069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4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7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2B-A44C-B3DF-1B6DC0ECB75E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2B-A44C-B3DF-1B6DC0ECB75E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2B-A44C-B3DF-1B6DC0ECB75E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B2B-A44C-B3DF-1B6DC0ECB75E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B2B-A44C-B3DF-1B6DC0ECB75E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B2B-A44C-B3DF-1B6DC0ECB75E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B2B-A44C-B3DF-1B6DC0ECB75E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B2B-A44C-B3DF-1B6DC0ECB75E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B2B-A44C-B3DF-1B6DC0ECB75E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B2B-A44C-B3DF-1B6DC0ECB75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B2B-A44C-B3DF-1B6DC0ECB75E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B2B-A44C-B3DF-1B6DC0ECB75E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B2B-A44C-B3DF-1B6DC0ECB75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B2B-A44C-B3DF-1B6DC0ECB75E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B2B-A44C-B3DF-1B6DC0ECB75E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B2B-A44C-B3DF-1B6DC0ECB75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B2B-A44C-B3DF-1B6DC0ECB75E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B2B-A44C-B3DF-1B6DC0ECB75E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B2B-A44C-B3DF-1B6DC0ECB75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B2B-A44C-B3DF-1B6DC0ECB75E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B2B-A44C-B3DF-1B6DC0ECB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B2B-A44C-B3DF-1B6DC0ECB75E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B2B-A44C-B3DF-1B6DC0ECB75E}"/>
              </c:ext>
            </c:extLst>
          </c:dPt>
          <c:val>
            <c:numRef>
              <c:f>Hoja1!$G$3:$H$3</c:f>
              <c:numCache>
                <c:formatCode>0.00%</c:formatCode>
                <c:ptCount val="2"/>
                <c:pt idx="0" formatCode="0%">
                  <c:v>0.45229629629629631</c:v>
                </c:pt>
                <c:pt idx="1">
                  <c:v>0.54770370370370369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B2B-A44C-B3DF-1B6DC0ECB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4D-9243-AF84-B04B4C35CE9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4D-9243-AF84-B04B4C35CE93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4D-9243-AF84-B04B4C35CE93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C4D-9243-AF84-B04B4C35CE93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C4D-9243-AF84-B04B4C35CE93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C4D-9243-AF84-B04B4C35CE93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C4D-9243-AF84-B04B4C35CE93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C4D-9243-AF84-B04B4C35CE93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C4D-9243-AF84-B04B4C35CE93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C4D-9243-AF84-B04B4C35CE93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C4D-9243-AF84-B04B4C35CE93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C4D-9243-AF84-B04B4C35CE93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C4D-9243-AF84-B04B4C35CE93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C4D-9243-AF84-B04B4C35CE93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C4D-9243-AF84-B04B4C35CE93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C4D-9243-AF84-B04B4C35CE93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C4D-9243-AF84-B04B4C35CE93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C4D-9243-AF84-B04B4C35CE93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C4D-9243-AF84-B04B4C35CE93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C4D-9243-AF84-B04B4C35CE93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C4D-9243-AF84-B04B4C35C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C4D-9243-AF84-B04B4C35CE93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C4D-9243-AF84-B04B4C35CE93}"/>
              </c:ext>
            </c:extLst>
          </c:dPt>
          <c:val>
            <c:numRef>
              <c:f>(Hoja1!$G$2,Hoja1!$H$2)</c:f>
              <c:numCache>
                <c:formatCode>0.00%</c:formatCode>
                <c:ptCount val="2"/>
                <c:pt idx="0" formatCode="0%">
                  <c:v>0.79627644569816636</c:v>
                </c:pt>
                <c:pt idx="1">
                  <c:v>0.20372355430183364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C4D-9243-AF84-B04B4C35C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F37-5B40-8CFC-51D82C2638C0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F37-5B40-8CFC-51D82C2638C0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F37-5B40-8CFC-51D82C2638C0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F37-5B40-8CFC-51D82C2638C0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F37-5B40-8CFC-51D82C2638C0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F37-5B40-8CFC-51D82C2638C0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F37-5B40-8CFC-51D82C2638C0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F37-5B40-8CFC-51D82C2638C0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F37-5B40-8CFC-51D82C2638C0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F37-5B40-8CFC-51D82C2638C0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F37-5B40-8CFC-51D82C2638C0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F37-5B40-8CFC-51D82C2638C0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F37-5B40-8CFC-51D82C2638C0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F37-5B40-8CFC-51D82C2638C0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F37-5B40-8CFC-51D82C2638C0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F37-5B40-8CFC-51D82C2638C0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0F37-5B40-8CFC-51D82C2638C0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0F37-5B40-8CFC-51D82C2638C0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0F37-5B40-8CFC-51D82C2638C0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0F37-5B40-8CFC-51D82C2638C0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0F37-5B40-8CFC-51D82C2638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F37-5B40-8CFC-51D82C2638C0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0F37-5B40-8CFC-51D82C2638C0}"/>
              </c:ext>
            </c:extLst>
          </c:dPt>
          <c:val>
            <c:numRef>
              <c:f>Hoja1!$H$4:$I$4</c:f>
              <c:numCache>
                <c:formatCode>0.00%</c:formatCode>
                <c:ptCount val="2"/>
                <c:pt idx="0" formatCode="0%">
                  <c:v>0.15055350553505534</c:v>
                </c:pt>
                <c:pt idx="1">
                  <c:v>0.84944649446494469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0F37-5B40-8CFC-51D82C2638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F4-0B4F-9AC4-21D11270AA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F4-0B4F-9AC4-21D11270AAA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F4-0B4F-9AC4-21D11270AAA8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F4-0B4F-9AC4-21D11270AAA8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FF4-0B4F-9AC4-21D11270AAA8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FF4-0B4F-9AC4-21D11270AAA8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FF4-0B4F-9AC4-21D11270AAA8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FF4-0B4F-9AC4-21D11270AAA8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FF4-0B4F-9AC4-21D11270AAA8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FF4-0B4F-9AC4-21D11270AAA8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FF4-0B4F-9AC4-21D11270AAA8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FF4-0B4F-9AC4-21D11270AAA8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FF4-0B4F-9AC4-21D11270AAA8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FF4-0B4F-9AC4-21D11270AAA8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FF4-0B4F-9AC4-21D11270AAA8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FF4-0B4F-9AC4-21D11270AAA8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FF4-0B4F-9AC4-21D11270AAA8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FF4-0B4F-9AC4-21D11270AAA8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FF4-0B4F-9AC4-21D11270AAA8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FF4-0B4F-9AC4-21D11270AAA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FF4-0B4F-9AC4-21D11270AAA8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FF4-0B4F-9AC4-21D11270AAA8}"/>
              </c:ext>
            </c:extLst>
          </c:dPt>
          <c:val>
            <c:numRef>
              <c:f>Hoja1!$H$7:$I$7</c:f>
              <c:numCache>
                <c:formatCode>0.00%</c:formatCode>
                <c:ptCount val="2"/>
                <c:pt idx="0" formatCode="0%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3-0D4A-B360-9855D1DA2E02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C3-0D4A-B360-9855D1DA2E02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C3-0D4A-B360-9855D1DA2E02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C3-0D4A-B360-9855D1DA2E02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6C3-0D4A-B360-9855D1DA2E02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6C3-0D4A-B360-9855D1DA2E02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6C3-0D4A-B360-9855D1DA2E02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6C3-0D4A-B360-9855D1DA2E02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6C3-0D4A-B360-9855D1DA2E02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6C3-0D4A-B360-9855D1DA2E02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6C3-0D4A-B360-9855D1DA2E02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6C3-0D4A-B360-9855D1DA2E02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6C3-0D4A-B360-9855D1DA2E02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6C3-0D4A-B360-9855D1DA2E02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6C3-0D4A-B360-9855D1DA2E02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6C3-0D4A-B360-9855D1DA2E02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6C3-0D4A-B360-9855D1DA2E02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6C3-0D4A-B360-9855D1DA2E02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6C3-0D4A-B360-9855D1DA2E02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6C3-0D4A-B360-9855D1DA2E02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86C3-0D4A-B360-9855D1DA2E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86C3-0D4A-B360-9855D1DA2E02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86C3-0D4A-B360-9855D1DA2E02}"/>
              </c:ext>
            </c:extLst>
          </c:dPt>
          <c:val>
            <c:numRef>
              <c:f>Hoja1!$H$6:$I$6</c:f>
              <c:numCache>
                <c:formatCode>0.00%</c:formatCode>
                <c:ptCount val="2"/>
                <c:pt idx="0" formatCode="0%">
                  <c:v>0.33333333333333331</c:v>
                </c:pt>
                <c:pt idx="1">
                  <c:v>0.66666666666666674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86C3-0D4A-B360-9855D1DA2E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C-7A43-B29C-2B5ADE4F3968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2C-7A43-B29C-2B5ADE4F3968}"/>
              </c:ext>
            </c:extLst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A2C-7A43-B29C-2B5ADE4F3968}"/>
              </c:ext>
            </c:extLst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A2C-7A43-B29C-2B5ADE4F3968}"/>
              </c:ext>
            </c:extLst>
          </c:dPt>
          <c:dPt>
            <c:idx val="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A2C-7A43-B29C-2B5ADE4F3968}"/>
              </c:ext>
            </c:extLst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A2C-7A43-B29C-2B5ADE4F3968}"/>
              </c:ext>
            </c:extLst>
          </c:dPt>
          <c:dPt>
            <c:idx val="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A2C-7A43-B29C-2B5ADE4F3968}"/>
              </c:ext>
            </c:extLst>
          </c:dPt>
          <c:dPt>
            <c:idx val="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A2C-7A43-B29C-2B5ADE4F3968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A2C-7A43-B29C-2B5ADE4F3968}"/>
              </c:ext>
            </c:extLst>
          </c:dPt>
          <c:dPt>
            <c:idx val="1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A2C-7A43-B29C-2B5ADE4F3968}"/>
              </c:ext>
            </c:extLst>
          </c:dPt>
          <c:dPt>
            <c:idx val="1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A2C-7A43-B29C-2B5ADE4F3968}"/>
              </c:ext>
            </c:extLst>
          </c:dPt>
          <c:dPt>
            <c:idx val="1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A2C-7A43-B29C-2B5ADE4F3968}"/>
              </c:ext>
            </c:extLst>
          </c:dPt>
          <c:dPt>
            <c:idx val="1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A2C-7A43-B29C-2B5ADE4F3968}"/>
              </c:ext>
            </c:extLst>
          </c:dPt>
          <c:dPt>
            <c:idx val="1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A2C-7A43-B29C-2B5ADE4F396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A2C-7A43-B29C-2B5ADE4F3968}"/>
              </c:ext>
            </c:extLst>
          </c:dPt>
          <c:dPt>
            <c:idx val="1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A2C-7A43-B29C-2B5ADE4F3968}"/>
              </c:ext>
            </c:extLst>
          </c:dPt>
          <c:dPt>
            <c:idx val="1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A2C-7A43-B29C-2B5ADE4F3968}"/>
              </c:ext>
            </c:extLst>
          </c:dPt>
          <c:dPt>
            <c:idx val="1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A2C-7A43-B29C-2B5ADE4F3968}"/>
              </c:ext>
            </c:extLst>
          </c:dPt>
          <c:dPt>
            <c:idx val="1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A2C-7A43-B29C-2B5ADE4F396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A2C-7A43-B29C-2B5ADE4F3968}"/>
              </c:ext>
            </c:extLst>
          </c:dPt>
          <c:val>
            <c:numRef>
              <c:f>Hoja1!$H$5:$I$5</c:f>
              <c:numCache>
                <c:formatCode>0.00%</c:formatCode>
                <c:ptCount val="2"/>
                <c:pt idx="0" formatCode="0%">
                  <c:v>1.0233333333333333E-3</c:v>
                </c:pt>
                <c:pt idx="1">
                  <c:v>0.99897666666666662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0C-0144-A280-457CA8AC068D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0C-0144-A280-457CA8AC068D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0C-0144-A280-457CA8AC068D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80C-0144-A280-457CA8AC068D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80C-0144-A280-457CA8AC068D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80C-0144-A280-457CA8AC068D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80C-0144-A280-457CA8AC068D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80C-0144-A280-457CA8AC068D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80C-0144-A280-457CA8AC068D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80C-0144-A280-457CA8AC068D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80C-0144-A280-457CA8AC068D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80C-0144-A280-457CA8AC068D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80C-0144-A280-457CA8AC068D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80C-0144-A280-457CA8AC068D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680C-0144-A280-457CA8AC068D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680C-0144-A280-457CA8AC068D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680C-0144-A280-457CA8AC068D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680C-0144-A280-457CA8AC068D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680C-0144-A280-457CA8AC068D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680C-0144-A280-457CA8AC068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680C-0144-A280-457CA8AC06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680C-0144-A280-457CA8AC068D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680C-0144-A280-457CA8AC068D}"/>
              </c:ext>
            </c:extLst>
          </c:dPt>
          <c:val>
            <c:numRef>
              <c:f>Hoja1!$G$9:$H$9</c:f>
              <c:numCache>
                <c:formatCode>0.00%</c:formatCode>
                <c:ptCount val="2"/>
                <c:pt idx="0" formatCode="0%">
                  <c:v>1.5304794520547945E-2</c:v>
                </c:pt>
                <c:pt idx="1">
                  <c:v>0.98469520547945211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680C-0144-A280-457CA8AC06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CC-5A40-8F96-D66FC1611313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CC-5A40-8F96-D66FC1611313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CC-5A40-8F96-D66FC1611313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ACC-5A40-8F96-D66FC1611313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ACC-5A40-8F96-D66FC1611313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ACC-5A40-8F96-D66FC1611313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ACC-5A40-8F96-D66FC1611313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ACC-5A40-8F96-D66FC1611313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ACC-5A40-8F96-D66FC1611313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ACC-5A40-8F96-D66FC1611313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ACC-5A40-8F96-D66FC1611313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ACC-5A40-8F96-D66FC1611313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ACC-5A40-8F96-D66FC1611313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BACC-5A40-8F96-D66FC1611313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BACC-5A40-8F96-D66FC1611313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BACC-5A40-8F96-D66FC1611313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BACC-5A40-8F96-D66FC1611313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BACC-5A40-8F96-D66FC1611313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BACC-5A40-8F96-D66FC1611313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BACC-5A40-8F96-D66FC1611313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BACC-5A40-8F96-D66FC1611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BACC-5A40-8F96-D66FC1611313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BACC-5A40-8F96-D66FC1611313}"/>
              </c:ext>
            </c:extLst>
          </c:dPt>
          <c:val>
            <c:numRef>
              <c:f>Hoja1!$H$8:$I$8</c:f>
              <c:numCache>
                <c:formatCode>0.00%</c:formatCode>
                <c:ptCount val="2"/>
                <c:pt idx="0" formatCode="0%">
                  <c:v>1.2350963008254357E-2</c:v>
                </c:pt>
                <c:pt idx="1">
                  <c:v>0.98764903699174567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BACC-5A40-8F96-D66FC1611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16-E64B-85EC-B9F7A04D716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16-E64B-85EC-B9F7A04D716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B16-E64B-85EC-B9F7A04D716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B16-E64B-85EC-B9F7A04D716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B16-E64B-85EC-B9F7A04D716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B16-E64B-85EC-B9F7A04D716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B16-E64B-85EC-B9F7A04D716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B16-E64B-85EC-B9F7A04D7161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B16-E64B-85EC-B9F7A04D7161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B16-E64B-85EC-B9F7A04D7161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B16-E64B-85EC-B9F7A04D7161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B16-E64B-85EC-B9F7A04D7161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B16-E64B-85EC-B9F7A04D7161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B16-E64B-85EC-B9F7A04D7161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B16-E64B-85EC-B9F7A04D7161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B16-E64B-85EC-B9F7A04D7161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B16-E64B-85EC-B9F7A04D7161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B16-E64B-85EC-B9F7A04D7161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B16-E64B-85EC-B9F7A04D7161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B16-E64B-85EC-B9F7A04D716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B16-E64B-85EC-B9F7A04D7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B16-E64B-85EC-B9F7A04D7161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B16-E64B-85EC-B9F7A04D7161}"/>
              </c:ext>
            </c:extLst>
          </c:dPt>
          <c:val>
            <c:numRef>
              <c:f>Hoja1!$H$10:$I$10</c:f>
              <c:numCache>
                <c:formatCode>0.00%</c:formatCode>
                <c:ptCount val="2"/>
                <c:pt idx="0" formatCode="0%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B16-E64B-85EC-B9F7A04D7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0.3113</cdr:x>
      <cdr:y>0.35194</cdr:y>
    </cdr:from>
    <cdr:to>
      <cdr:x>0.71847</cdr:x>
      <cdr:y>0.54891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F000000}"/>
            </a:ext>
          </a:extLst>
        </cdr:cNvPr>
        <cdr:cNvSpPr txBox="1"/>
      </cdr:nvSpPr>
      <cdr:spPr>
        <a:xfrm xmlns:a="http://schemas.openxmlformats.org/drawingml/2006/main">
          <a:off x="1344180" y="1106248"/>
          <a:ext cx="1758157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fld id="{BD8D42D5-E42C-43DC-8B2D-A54F7CE1C6DA}" type="TxLink">
            <a:rPr lang="en-US" sz="3000" b="0" i="0" u="none" strike="noStrike">
              <a:solidFill>
                <a:schemeClr val="accent5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45%</a:t>
          </a:fld>
          <a:endParaRPr lang="es-CO" sz="3000">
            <a:solidFill>
              <a:schemeClr val="accent5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0.19451</cdr:x>
      <cdr:y>0.25166</cdr:y>
    </cdr:from>
    <cdr:to>
      <cdr:x>0.66258</cdr:x>
      <cdr:y>0.46102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815174" y="1274447"/>
          <a:ext cx="1961682" cy="1060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fld id="{300E252E-B030-4821-ACAA-5ED4983C66CC}" type="TxLink">
            <a:rPr lang="en-US" sz="3000" b="0" i="0" u="none" strike="noStrike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80%</a:t>
          </a:fld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0.40109</cdr:x>
      <cdr:y>0.33597</cdr:y>
    </cdr:from>
    <cdr:to>
      <cdr:x>0.63627</cdr:x>
      <cdr:y>0.50529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610916" y="1008038"/>
          <a:ext cx="944571" cy="5080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FFD44B"/>
              </a:solidFill>
              <a:latin typeface="Impact" panose="020B0806030902050204" pitchFamily="34" charset="0"/>
              <a:cs typeface="Calibri"/>
            </a:rPr>
            <a:pPr/>
            <a:t>33%</a:t>
          </a:fld>
          <a:endParaRPr lang="es-CO" sz="3000" dirty="0">
            <a:solidFill>
              <a:srgbClr val="FFD44B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0.40491</cdr:x>
      <cdr:y>0.34556</cdr:y>
    </cdr:from>
    <cdr:to>
      <cdr:x>0.63109</cdr:x>
      <cdr:y>0.50524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703387" y="1047767"/>
          <a:ext cx="951511" cy="4841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chemeClr val="accent4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0,1%</a:t>
          </a:r>
          <a:endParaRPr lang="es-CO" sz="3000" dirty="0">
            <a:solidFill>
              <a:schemeClr val="accent4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0.42374</cdr:x>
      <cdr:y>0.3414</cdr:y>
    </cdr:from>
    <cdr:to>
      <cdr:x>0.7414</cdr:x>
      <cdr:y>0.52217</cdr:y>
    </cdr:to>
    <cdr:sp macro="" textlink="">
      <cdr:nvSpPr>
        <cdr:cNvPr id="2" name="CuadroTexto 17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2000000}"/>
            </a:ext>
          </a:extLst>
        </cdr:cNvPr>
        <cdr:cNvSpPr txBox="1"/>
      </cdr:nvSpPr>
      <cdr:spPr>
        <a:xfrm xmlns:a="http://schemas.openxmlformats.org/drawingml/2006/main">
          <a:off x="1466444" y="1056845"/>
          <a:ext cx="1099344" cy="5595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A66D0797-618B-42A4-955A-92C9C83C5E8D}" type="TxLink">
            <a:rPr lang="en-US" sz="3000" b="0" i="0" u="none" strike="noStrike">
              <a:solidFill>
                <a:srgbClr val="00B050"/>
              </a:solidFill>
              <a:latin typeface="Impact" panose="020B0806030902050204" pitchFamily="34" charset="0"/>
              <a:cs typeface="Calibri"/>
            </a:rPr>
            <a:pPr/>
            <a:t>2%</a:t>
          </a:fld>
          <a:endParaRPr lang="es-CO" sz="3000">
            <a:solidFill>
              <a:srgbClr val="00B050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0.42688</cdr:x>
      <cdr:y>0.32121</cdr:y>
    </cdr:from>
    <cdr:to>
      <cdr:x>0.72664</cdr:x>
      <cdr:y>0.48397</cdr:y>
    </cdr:to>
    <cdr:sp macro="" textlink="">
      <cdr:nvSpPr>
        <cdr:cNvPr id="2" name="CuadroTexto 16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1000000}"/>
            </a:ext>
          </a:extLst>
        </cdr:cNvPr>
        <cdr:cNvSpPr txBox="1"/>
      </cdr:nvSpPr>
      <cdr:spPr>
        <a:xfrm xmlns:a="http://schemas.openxmlformats.org/drawingml/2006/main">
          <a:off x="1412942" y="979058"/>
          <a:ext cx="992187" cy="4960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D8EA9D29-F09F-457F-8363-3DBB0B6ECBA4}" type="TxLink">
            <a:rPr lang="en-US" sz="3000" b="0" i="0" u="none" strike="noStrike">
              <a:solidFill>
                <a:schemeClr val="accent6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/>
            <a:t>1%</a:t>
          </a:fld>
          <a:endParaRPr lang="es-CO" sz="3000" dirty="0">
            <a:solidFill>
              <a:schemeClr val="accent6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0.43626</cdr:x>
      <cdr:y>0.41692</cdr:y>
    </cdr:from>
    <cdr:to>
      <cdr:x>0.67049</cdr:x>
      <cdr:y>0.63236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1416516" y="1290305"/>
          <a:ext cx="760536" cy="6667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0%</a:t>
          </a:fld>
          <a:endParaRPr lang="es-CO" sz="3000" dirty="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17/06/20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17/06/20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17/06/20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17/06/20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17/06/20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17/06/20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8543433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912" y="1991478"/>
            <a:ext cx="5685312" cy="107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59764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 Gobierno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r>
              <a:rPr lang="es-CO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a mayo 2020</a:t>
            </a:r>
            <a:endParaRPr lang="es-CO" sz="4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207516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648504"/>
              </p:ext>
            </p:extLst>
          </p:nvPr>
        </p:nvGraphicFramePr>
        <p:xfrm>
          <a:off x="448579" y="1517910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92786F33-C1D7-B04F-B83C-8FD6297A77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4044874"/>
              </p:ext>
            </p:extLst>
          </p:nvPr>
        </p:nvGraphicFramePr>
        <p:xfrm>
          <a:off x="8524129" y="1857375"/>
          <a:ext cx="3423396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edondear rectángulo de esquina diagonal 17">
            <a:extLst>
              <a:ext uri="{FF2B5EF4-FFF2-40B4-BE49-F238E27FC236}">
                <a16:creationId xmlns:a16="http://schemas.microsoft.com/office/drawing/2014/main" id="{9F7BD0F6-9C49-1341-B01D-CF08A4EE8482}"/>
              </a:ext>
            </a:extLst>
          </p:cNvPr>
          <p:cNvSpPr/>
          <p:nvPr/>
        </p:nvSpPr>
        <p:spPr>
          <a:xfrm>
            <a:off x="9818527" y="3540691"/>
            <a:ext cx="904875" cy="256609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206,06 km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676405" y="3556000"/>
            <a:ext cx="967708" cy="241300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dirty="0"/>
              <a:t>     </a:t>
            </a:r>
            <a:r>
              <a:rPr lang="es-CO" sz="1200" dirty="0"/>
              <a:t>122,1 km</a:t>
            </a:r>
            <a:endParaRPr lang="es-CO" sz="11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1">
            <a:extLst>
              <a:ext uri="{FF2B5EF4-FFF2-40B4-BE49-F238E27FC236}">
                <a16:creationId xmlns:a16="http://schemas.microsoft.com/office/drawing/2014/main" id="{CF29F02E-9BFE-794F-9F87-113C61EDD4DF}"/>
              </a:ext>
            </a:extLst>
          </p:cNvPr>
          <p:cNvSpPr txBox="1"/>
          <p:nvPr/>
        </p:nvSpPr>
        <p:spPr>
          <a:xfrm>
            <a:off x="9876264" y="2926680"/>
            <a:ext cx="932656" cy="5080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0" i="0" u="none" strike="noStrike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Calibri"/>
              </a:rPr>
              <a:t>15%</a:t>
            </a:r>
            <a:endParaRPr lang="es-CO" sz="3000" dirty="0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379741" y="1485352"/>
            <a:ext cx="1087854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cuatrienio:709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20403" y="1485352"/>
            <a:ext cx="1087854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047529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cuatrienio:1.355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743979" y="3683000"/>
            <a:ext cx="800100" cy="228600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00" dirty="0"/>
              <a:t>564 km</a:t>
            </a:r>
          </a:p>
        </p:txBody>
      </p:sp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6FDC4C0F-D1A7-904D-93F2-095B86ADBF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7912"/>
              </p:ext>
            </p:extLst>
          </p:nvPr>
        </p:nvGraphicFramePr>
        <p:xfrm>
          <a:off x="8110140" y="1944687"/>
          <a:ext cx="3707208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285327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211853"/>
              </p:ext>
            </p:extLst>
          </p:nvPr>
        </p:nvGraphicFramePr>
        <p:xfrm>
          <a:off x="0" y="1912937"/>
          <a:ext cx="42068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786671" y="3594644"/>
            <a:ext cx="354145" cy="226693"/>
          </a:xfrm>
          <a:prstGeom prst="round2DiagRect">
            <a:avLst/>
          </a:prstGeom>
          <a:solidFill>
            <a:schemeClr val="accent2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200" dirty="0"/>
              <a:t>1</a:t>
            </a:r>
            <a:endParaRPr lang="es-CO" sz="11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39944" y="3594644"/>
            <a:ext cx="428347" cy="257658"/>
          </a:xfrm>
          <a:prstGeom prst="round2DiagRect">
            <a:avLst/>
          </a:prstGeom>
          <a:solidFill>
            <a:srgbClr val="F6D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3</a:t>
            </a:r>
            <a:endParaRPr lang="es-CO" sz="1100" dirty="0"/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82352" y="3594644"/>
            <a:ext cx="800100" cy="228600"/>
          </a:xfrm>
          <a:prstGeom prst="round2DiagRect">
            <a:avLst/>
          </a:prstGeom>
          <a:solidFill>
            <a:schemeClr val="accent4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15,35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FFD44B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FFD44B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601993" y="294708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87E606-4AD8-4237-A27B-8ED32C27FF2F}" type="TxLink">
              <a:rPr lang="en-US" sz="3000" b="0" i="0" u="none" strike="noStrike">
                <a:solidFill>
                  <a:schemeClr val="accent2"/>
                </a:solidFill>
                <a:latin typeface="Impact" panose="020B0806030902050204" pitchFamily="34" charset="0"/>
                <a:cs typeface="Calibri"/>
              </a:rPr>
              <a:pPr/>
              <a:t>50%</a:t>
            </a:fld>
            <a:endParaRPr lang="es-CO" sz="3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chemeClr val="accent2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265486" y="1532659"/>
            <a:ext cx="1135633" cy="624752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432059" y="1744662"/>
            <a:ext cx="1180250" cy="400050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FFC000"/>
                </a:solidFill>
                <a:cs typeface="Calibri" panose="020F0502020204030204" pitchFamily="34" charset="0"/>
              </a:rPr>
              <a:t>Meta cuatrienio: 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11988" y="1757361"/>
            <a:ext cx="1283326" cy="400050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2"/>
                </a:solidFill>
                <a:cs typeface="Calibri" panose="020F0502020204030204" pitchFamily="34" charset="0"/>
              </a:rPr>
              <a:t>Meta Cuatrienio: 2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082265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154099"/>
              </p:ext>
            </p:extLst>
          </p:nvPr>
        </p:nvGraphicFramePr>
        <p:xfrm>
          <a:off x="785942" y="1889917"/>
          <a:ext cx="3309938" cy="304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88274" y="3479368"/>
            <a:ext cx="800100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44,69 km</a:t>
            </a:r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2040861" y="3479368"/>
            <a:ext cx="800100" cy="228600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213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BC76B021-3DD8-3348-8BFA-A6B07D4D1B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590220"/>
              </p:ext>
            </p:extLst>
          </p:nvPr>
        </p:nvGraphicFramePr>
        <p:xfrm>
          <a:off x="8354355" y="1790237"/>
          <a:ext cx="32469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2000" b="1" i="0" u="none" strike="noStrike">
                <a:solidFill>
                  <a:schemeClr val="accent3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20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382848" y="1405120"/>
            <a:ext cx="1131156" cy="647766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3622</TotalTime>
  <Words>113</Words>
  <Application>Microsoft Macintosh PowerPoint</Application>
  <PresentationFormat>Panorámica</PresentationFormat>
  <Paragraphs>42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Segoe UI Historic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Microsoft Office User</cp:lastModifiedBy>
  <cp:revision>296</cp:revision>
  <cp:lastPrinted>2018-12-20T14:53:26Z</cp:lastPrinted>
  <dcterms:created xsi:type="dcterms:W3CDTF">2018-12-06T15:24:51Z</dcterms:created>
  <dcterms:modified xsi:type="dcterms:W3CDTF">2020-06-17T17:21:47Z</dcterms:modified>
</cp:coreProperties>
</file>