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8" r:id="rId2"/>
  </p:sldIdLst>
  <p:sldSz cx="12192000" cy="6858000"/>
  <p:notesSz cx="7010400" cy="92964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8E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00" autoAdjust="0"/>
    <p:restoredTop sz="94434" autoAdjust="0"/>
  </p:normalViewPr>
  <p:slideViewPr>
    <p:cSldViewPr snapToGrid="0">
      <p:cViewPr>
        <p:scale>
          <a:sx n="110" d="100"/>
          <a:sy n="110" d="100"/>
        </p:scale>
        <p:origin x="720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4" d="100"/>
          <a:sy n="54" d="100"/>
        </p:scale>
        <p:origin x="196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D7FD379-073D-4B49-B4A4-88D0CF8B7F35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71501CD-4FB5-4E3F-98FD-F987C6827D25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792417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ACC2481-55EF-4C60-B43E-88572E25434B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CO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EE88359-1FD6-4BC2-B9EE-F64E300A3838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86601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68150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38342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5455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712226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564610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052671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60989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31874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88867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82278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89039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7" name="Rectángulo 6"/>
          <p:cNvSpPr/>
          <p:nvPr userDrawn="1"/>
        </p:nvSpPr>
        <p:spPr>
          <a:xfrm>
            <a:off x="6683828" y="-10119"/>
            <a:ext cx="5508172" cy="706805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8" name="Rectángulo 7"/>
          <p:cNvSpPr/>
          <p:nvPr userDrawn="1"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9" name="Rectángulo 8"/>
          <p:cNvSpPr/>
          <p:nvPr userDrawn="1"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136" y="6075698"/>
            <a:ext cx="3224784" cy="611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507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582681"/>
              </p:ext>
            </p:extLst>
          </p:nvPr>
        </p:nvGraphicFramePr>
        <p:xfrm>
          <a:off x="152032" y="764926"/>
          <a:ext cx="8706173" cy="4442413"/>
        </p:xfrm>
        <a:graphic>
          <a:graphicData uri="http://schemas.openxmlformats.org/drawingml/2006/table">
            <a:tbl>
              <a:tblPr bandCol="1"/>
              <a:tblGrid>
                <a:gridCol w="42407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1579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6870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32603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40469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34851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30356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314797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663808">
                <a:tc rowSpan="5">
                  <a:txBody>
                    <a:bodyPr/>
                    <a:lstStyle/>
                    <a:p>
                      <a:pPr algn="ctr"/>
                      <a:r>
                        <a:rPr lang="es-CO" sz="1600" b="1" dirty="0">
                          <a:effectLst/>
                          <a:latin typeface="Arial" panose="020B0604020202020204" pitchFamily="34" charset="0"/>
                        </a:rPr>
                        <a:t>PROBABILIDAD</a:t>
                      </a:r>
                      <a:endParaRPr lang="es-CO" sz="16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CASI SEGURO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10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20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9541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PROBABLE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4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Moderado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8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12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16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20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45993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POSIBLE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3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6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Moderado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9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12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6109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 smtClean="0">
                          <a:effectLst/>
                          <a:latin typeface="Arial" panose="020B0604020202020204" pitchFamily="34" charset="0"/>
                        </a:rPr>
                        <a:t>IMPROBABLE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4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6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Moderado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8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10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2845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RARA VEZ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3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Moderado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4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47054">
                <a:tc rowSpan="3" gridSpan="3">
                  <a:txBody>
                    <a:bodyPr/>
                    <a:lstStyle/>
                    <a:p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INSIGNIFICANTE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MENOR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MODERADO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MAYOR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CATASTRÓFICO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40235">
                <a:tc gridSpan="3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60353">
                <a:tc gridSpan="3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s-CO" sz="1600" b="1" dirty="0">
                          <a:effectLst/>
                          <a:latin typeface="Arial" panose="020B0604020202020204" pitchFamily="34" charset="0"/>
                        </a:rPr>
                        <a:t>IMPACTO</a:t>
                      </a:r>
                      <a:endParaRPr lang="es-CO" sz="16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Rectángulo 5"/>
          <p:cNvSpPr/>
          <p:nvPr/>
        </p:nvSpPr>
        <p:spPr>
          <a:xfrm>
            <a:off x="339449" y="199365"/>
            <a:ext cx="57943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es-ES" sz="3200" b="1" dirty="0">
                <a:solidFill>
                  <a:srgbClr val="000000"/>
                </a:solidFill>
                <a:latin typeface="Calibri" panose="020F0502020204030204" pitchFamily="34" charset="0"/>
              </a:rPr>
              <a:t>Mapa Riesgos </a:t>
            </a:r>
            <a:r>
              <a:rPr lang="es-ES" sz="3200" b="1" dirty="0">
                <a:solidFill>
                  <a:srgbClr val="000000"/>
                </a:solidFill>
                <a:latin typeface="Calibri" panose="020F0502020204030204" pitchFamily="34" charset="0"/>
              </a:rPr>
              <a:t>MRIESV </a:t>
            </a:r>
            <a:r>
              <a:rPr lang="es-ES" sz="32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2019-2020</a:t>
            </a:r>
            <a:endParaRPr lang="es-CO" sz="32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7" name="Elipse 6"/>
          <p:cNvSpPr/>
          <p:nvPr/>
        </p:nvSpPr>
        <p:spPr>
          <a:xfrm>
            <a:off x="8303407" y="2202860"/>
            <a:ext cx="492364" cy="348051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800" b="1" dirty="0">
                <a:solidFill>
                  <a:schemeClr val="tx1"/>
                </a:solidFill>
              </a:rPr>
              <a:t>RG </a:t>
            </a:r>
            <a:r>
              <a:rPr lang="es-ES" sz="800" b="1" dirty="0" smtClean="0">
                <a:solidFill>
                  <a:schemeClr val="tx1"/>
                </a:solidFill>
              </a:rPr>
              <a:t>PE2 </a:t>
            </a:r>
            <a:r>
              <a:rPr lang="es-ES" sz="400" b="1" dirty="0" smtClean="0">
                <a:solidFill>
                  <a:schemeClr val="tx1"/>
                </a:solidFill>
              </a:rPr>
              <a:t>Inherente </a:t>
            </a:r>
            <a:endParaRPr lang="es-CO" sz="400" b="1" dirty="0">
              <a:solidFill>
                <a:schemeClr val="tx1"/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9225701" y="2550911"/>
            <a:ext cx="31236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/>
              <a:t> RG </a:t>
            </a:r>
            <a:r>
              <a:rPr lang="es-CO" b="1" dirty="0" smtClean="0"/>
              <a:t>PEI2 </a:t>
            </a:r>
          </a:p>
          <a:p>
            <a:r>
              <a:rPr lang="es-MX" dirty="0"/>
              <a:t>Materialización de riesgos de desastres (naturales y antrópicos).</a:t>
            </a:r>
            <a:endParaRPr lang="es-ES" sz="1200" dirty="0"/>
          </a:p>
        </p:txBody>
      </p:sp>
      <p:sp>
        <p:nvSpPr>
          <p:cNvPr id="15" name="Elipse 14"/>
          <p:cNvSpPr/>
          <p:nvPr/>
        </p:nvSpPr>
        <p:spPr>
          <a:xfrm>
            <a:off x="8549589" y="3653346"/>
            <a:ext cx="188233" cy="150519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500" b="1" dirty="0" smtClean="0">
                <a:solidFill>
                  <a:schemeClr val="bg1"/>
                </a:solidFill>
              </a:rPr>
              <a:t>RG1</a:t>
            </a:r>
            <a:endParaRPr lang="es-ES" sz="5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es-ES" sz="100" b="1" dirty="0" smtClean="0">
                <a:solidFill>
                  <a:schemeClr val="bg1"/>
                </a:solidFill>
              </a:rPr>
              <a:t>Residual </a:t>
            </a:r>
            <a:endParaRPr lang="es-CO" sz="100" b="1" dirty="0">
              <a:solidFill>
                <a:schemeClr val="bg1"/>
              </a:solidFill>
            </a:endParaRPr>
          </a:p>
        </p:txBody>
      </p:sp>
      <p:cxnSp>
        <p:nvCxnSpPr>
          <p:cNvPr id="18" name="Conector angular 17"/>
          <p:cNvCxnSpPr>
            <a:stCxn id="7" idx="4"/>
            <a:endCxn id="15" idx="0"/>
          </p:cNvCxnSpPr>
          <p:nvPr/>
        </p:nvCxnSpPr>
        <p:spPr>
          <a:xfrm rot="16200000" flipH="1">
            <a:off x="8045430" y="3055069"/>
            <a:ext cx="1102435" cy="94117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908891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13707</TotalTime>
  <Words>221</Words>
  <Application>Microsoft Office PowerPoint</Application>
  <PresentationFormat>Panorámica</PresentationFormat>
  <Paragraphs>78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Arturo Betancourt Gonzalez</dc:creator>
  <cp:lastModifiedBy>Johana De la Parra Rivero</cp:lastModifiedBy>
  <cp:revision>218</cp:revision>
  <cp:lastPrinted>2019-04-03T15:02:47Z</cp:lastPrinted>
  <dcterms:created xsi:type="dcterms:W3CDTF">2018-08-30T21:00:02Z</dcterms:created>
  <dcterms:modified xsi:type="dcterms:W3CDTF">2019-12-07T00:36:56Z</dcterms:modified>
</cp:coreProperties>
</file>