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>
        <p:scale>
          <a:sx n="110" d="100"/>
          <a:sy n="110" d="100"/>
        </p:scale>
        <p:origin x="72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339449" y="199365"/>
            <a:ext cx="57943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MINREI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7040664" y="2141900"/>
            <a:ext cx="492364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RG </a:t>
            </a:r>
            <a:r>
              <a:rPr lang="es-ES" sz="800" b="1" dirty="0" smtClean="0">
                <a:solidFill>
                  <a:schemeClr val="tx1"/>
                </a:solidFill>
              </a:rPr>
              <a:t>PE6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225701" y="2550911"/>
            <a:ext cx="3123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 RG </a:t>
            </a:r>
            <a:r>
              <a:rPr lang="es-CO" b="1" dirty="0" smtClean="0"/>
              <a:t>PEI6 </a:t>
            </a:r>
          </a:p>
          <a:p>
            <a:r>
              <a:rPr lang="es-MX" dirty="0"/>
              <a:t>Deterioro del estado de la red vial a cargo</a:t>
            </a:r>
            <a:endParaRPr lang="es-ES" sz="1200" dirty="0"/>
          </a:p>
        </p:txBody>
      </p:sp>
      <p:sp>
        <p:nvSpPr>
          <p:cNvPr id="15" name="Elipse 14"/>
          <p:cNvSpPr/>
          <p:nvPr/>
        </p:nvSpPr>
        <p:spPr>
          <a:xfrm>
            <a:off x="7286846" y="3698125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8" name="Conector angular 17"/>
          <p:cNvCxnSpPr>
            <a:stCxn id="7" idx="4"/>
            <a:endCxn id="15" idx="0"/>
          </p:cNvCxnSpPr>
          <p:nvPr/>
        </p:nvCxnSpPr>
        <p:spPr>
          <a:xfrm rot="16200000" flipH="1">
            <a:off x="6729817" y="3046979"/>
            <a:ext cx="1208174" cy="9411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13707</TotalTime>
  <Words>220</Words>
  <Application>Microsoft Office PowerPoint</Application>
  <PresentationFormat>Panorámica</PresentationFormat>
  <Paragraphs>78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Johana De la Parra Rivero</cp:lastModifiedBy>
  <cp:revision>217</cp:revision>
  <cp:lastPrinted>2019-04-03T15:02:47Z</cp:lastPrinted>
  <dcterms:created xsi:type="dcterms:W3CDTF">2018-08-30T21:00:02Z</dcterms:created>
  <dcterms:modified xsi:type="dcterms:W3CDTF">2019-12-07T00:36:24Z</dcterms:modified>
</cp:coreProperties>
</file>