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8" r:id="rId2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0" autoAdjust="0"/>
    <p:restoredTop sz="94434" autoAdjust="0"/>
  </p:normalViewPr>
  <p:slideViewPr>
    <p:cSldViewPr snapToGrid="0">
      <p:cViewPr>
        <p:scale>
          <a:sx n="110" d="100"/>
          <a:sy n="110" d="100"/>
        </p:scale>
        <p:origin x="72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19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7FD379-073D-4B49-B4A4-88D0CF8B7F35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1501CD-4FB5-4E3F-98FD-F987C6827D2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924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ACC2481-55EF-4C60-B43E-88572E25434B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EE88359-1FD6-4BC2-B9EE-F64E300A383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8660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815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3834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45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222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6461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5267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6098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187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886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278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8903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0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582681"/>
              </p:ext>
            </p:extLst>
          </p:nvPr>
        </p:nvGraphicFramePr>
        <p:xfrm>
          <a:off x="152032" y="764926"/>
          <a:ext cx="8706173" cy="4442413"/>
        </p:xfrm>
        <a:graphic>
          <a:graphicData uri="http://schemas.openxmlformats.org/drawingml/2006/table">
            <a:tbl>
              <a:tblPr bandCol="1"/>
              <a:tblGrid>
                <a:gridCol w="4240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57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687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2603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0469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4851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30356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31479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663808">
                <a:tc row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PROBABILIDAD</a:t>
                      </a:r>
                      <a:endParaRPr lang="es-CO" sz="16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CASI SEGURO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541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59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POSIBLE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9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610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 smtClean="0">
                          <a:effectLst/>
                          <a:latin typeface="Arial" panose="020B0604020202020204" pitchFamily="34" charset="0"/>
                        </a:rPr>
                        <a:t>IMPROBABLE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284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RARA VEZ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7054">
                <a:tc rowSpan="3" gridSpan="3">
                  <a:txBody>
                    <a:bodyPr/>
                    <a:lstStyle/>
                    <a:p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INSIGNIFICANTE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MENOR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MODERADO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MAYOR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CATASTRÓFICO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0235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0353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IMPACTO</a:t>
                      </a:r>
                      <a:endParaRPr lang="es-CO" sz="16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275329" y="199365"/>
            <a:ext cx="59225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Mapa Riesgos </a:t>
            </a:r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MINFRA </a:t>
            </a:r>
            <a:r>
              <a:rPr lang="es-ES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2019-2020</a:t>
            </a:r>
            <a:endParaRPr lang="es-CO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8303407" y="2202860"/>
            <a:ext cx="492364" cy="34805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>
                <a:solidFill>
                  <a:schemeClr val="tx1"/>
                </a:solidFill>
              </a:rPr>
              <a:t>RG </a:t>
            </a:r>
            <a:r>
              <a:rPr lang="es-ES" sz="800" b="1" dirty="0" smtClean="0">
                <a:solidFill>
                  <a:schemeClr val="tx1"/>
                </a:solidFill>
              </a:rPr>
              <a:t>PE5 </a:t>
            </a:r>
            <a:r>
              <a:rPr lang="es-ES" sz="400" b="1" dirty="0" smtClean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104387" y="1255467"/>
            <a:ext cx="312366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 RG </a:t>
            </a:r>
            <a:r>
              <a:rPr lang="es-CO" b="1" dirty="0" smtClean="0"/>
              <a:t>PEI5  </a:t>
            </a:r>
            <a:r>
              <a:rPr lang="es-MX" dirty="0" smtClean="0"/>
              <a:t>Desmejoramiento </a:t>
            </a:r>
            <a:r>
              <a:rPr lang="es-MX" dirty="0"/>
              <a:t>de la infraestructura vial </a:t>
            </a:r>
            <a:r>
              <a:rPr lang="es-MX" dirty="0" smtClean="0"/>
              <a:t>intermodal</a:t>
            </a:r>
          </a:p>
          <a:p>
            <a:pPr fontAlgn="t"/>
            <a:r>
              <a:rPr lang="es-CO" b="1" dirty="0"/>
              <a:t> RG </a:t>
            </a:r>
            <a:r>
              <a:rPr lang="es-CO" b="1" dirty="0" smtClean="0"/>
              <a:t>PEI8  </a:t>
            </a:r>
            <a:r>
              <a:rPr lang="es-MX" dirty="0"/>
              <a:t>Desatención a la conectividad regional </a:t>
            </a:r>
            <a:br>
              <a:rPr lang="es-MX" dirty="0"/>
            </a:br>
            <a:r>
              <a:rPr lang="es-CO" b="1" dirty="0" smtClean="0"/>
              <a:t>RC2 </a:t>
            </a:r>
            <a:r>
              <a:rPr lang="es-MX" dirty="0"/>
              <a:t>Omisión o alteración intencional - dolosa que se aparta  de los procedimientos de control y vigilancia regulados por manuales, normas y especificaciones durante la ejecución de obras.</a:t>
            </a:r>
            <a:endParaRPr lang="es-MX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s-MX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8549589" y="3653346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RG1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18" name="Conector angular 17"/>
          <p:cNvCxnSpPr>
            <a:stCxn id="7" idx="4"/>
            <a:endCxn id="15" idx="0"/>
          </p:cNvCxnSpPr>
          <p:nvPr/>
        </p:nvCxnSpPr>
        <p:spPr>
          <a:xfrm rot="16200000" flipH="1">
            <a:off x="8045430" y="3055069"/>
            <a:ext cx="1102435" cy="9411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Elipse 147"/>
          <p:cNvSpPr/>
          <p:nvPr/>
        </p:nvSpPr>
        <p:spPr>
          <a:xfrm>
            <a:off x="6984059" y="2171970"/>
            <a:ext cx="492364" cy="34805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>
                <a:solidFill>
                  <a:schemeClr val="tx1"/>
                </a:solidFill>
              </a:rPr>
              <a:t>RG </a:t>
            </a:r>
            <a:r>
              <a:rPr lang="es-ES" sz="800" b="1" dirty="0" smtClean="0">
                <a:solidFill>
                  <a:schemeClr val="tx1"/>
                </a:solidFill>
              </a:rPr>
              <a:t>PE8 </a:t>
            </a:r>
            <a:r>
              <a:rPr lang="es-ES" sz="400" b="1" dirty="0" smtClean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149" name="Elipse 148"/>
          <p:cNvSpPr/>
          <p:nvPr/>
        </p:nvSpPr>
        <p:spPr>
          <a:xfrm>
            <a:off x="7230241" y="3578086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RG2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150" name="Conector angular 149"/>
          <p:cNvCxnSpPr>
            <a:stCxn id="148" idx="4"/>
            <a:endCxn id="149" idx="0"/>
          </p:cNvCxnSpPr>
          <p:nvPr/>
        </p:nvCxnSpPr>
        <p:spPr>
          <a:xfrm rot="16200000" flipH="1">
            <a:off x="6748267" y="3001994"/>
            <a:ext cx="1058065" cy="9411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ipse 155"/>
          <p:cNvSpPr/>
          <p:nvPr/>
        </p:nvSpPr>
        <p:spPr>
          <a:xfrm>
            <a:off x="8220214" y="3234124"/>
            <a:ext cx="319536" cy="27071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 smtClean="0">
                <a:solidFill>
                  <a:schemeClr val="tx1"/>
                </a:solidFill>
              </a:rPr>
              <a:t>RC2</a:t>
            </a:r>
            <a:endParaRPr lang="es-ES" sz="8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s-ES" sz="400" b="1" dirty="0">
                <a:solidFill>
                  <a:schemeClr val="tx1"/>
                </a:solidFill>
              </a:rPr>
              <a:t>Inherente</a:t>
            </a:r>
            <a:r>
              <a:rPr lang="es-ES" sz="800" b="1" dirty="0">
                <a:solidFill>
                  <a:schemeClr val="tx1"/>
                </a:solidFill>
              </a:rPr>
              <a:t> </a:t>
            </a:r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157" name="Elipse 156"/>
          <p:cNvSpPr/>
          <p:nvPr/>
        </p:nvSpPr>
        <p:spPr>
          <a:xfrm>
            <a:off x="7541647" y="3591749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RC12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158" name="Conector angular 157"/>
          <p:cNvCxnSpPr>
            <a:stCxn id="156" idx="2"/>
            <a:endCxn id="157" idx="6"/>
          </p:cNvCxnSpPr>
          <p:nvPr/>
        </p:nvCxnSpPr>
        <p:spPr>
          <a:xfrm rot="10800000" flipV="1">
            <a:off x="7729880" y="3369481"/>
            <a:ext cx="490334" cy="297528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889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13731</TotalTime>
  <Words>234</Words>
  <Application>Microsoft Office PowerPoint</Application>
  <PresentationFormat>Panorámica</PresentationFormat>
  <Paragraphs>85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Johana De la Parra Rivero</cp:lastModifiedBy>
  <cp:revision>219</cp:revision>
  <cp:lastPrinted>2019-04-03T15:02:47Z</cp:lastPrinted>
  <dcterms:created xsi:type="dcterms:W3CDTF">2018-08-30T21:00:02Z</dcterms:created>
  <dcterms:modified xsi:type="dcterms:W3CDTF">2019-12-07T01:00:43Z</dcterms:modified>
</cp:coreProperties>
</file>