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110" d="100"/>
          <a:sy n="110" d="100"/>
        </p:scale>
        <p:origin x="7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296873" y="199365"/>
            <a:ext cx="5879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ETICOM 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8303407" y="2202860"/>
            <a:ext cx="492364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RG PEI7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225701" y="2550911"/>
            <a:ext cx="312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RG </a:t>
            </a:r>
            <a:r>
              <a:rPr lang="es-CO" b="1" dirty="0" smtClean="0"/>
              <a:t>PEI7 </a:t>
            </a:r>
            <a:r>
              <a:rPr lang="es-MX" dirty="0"/>
              <a:t>Sistemas de información desintegrados </a:t>
            </a:r>
            <a:r>
              <a:rPr lang="es-CO" b="1" dirty="0" smtClean="0"/>
              <a:t> </a:t>
            </a:r>
            <a:endParaRPr lang="es-ES" sz="1200" dirty="0"/>
          </a:p>
        </p:txBody>
      </p:sp>
      <p:sp>
        <p:nvSpPr>
          <p:cNvPr id="15" name="Elipse 14"/>
          <p:cNvSpPr/>
          <p:nvPr/>
        </p:nvSpPr>
        <p:spPr>
          <a:xfrm>
            <a:off x="8549589" y="3728605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4"/>
            <a:endCxn id="15" idx="0"/>
          </p:cNvCxnSpPr>
          <p:nvPr/>
        </p:nvCxnSpPr>
        <p:spPr>
          <a:xfrm rot="16200000" flipH="1">
            <a:off x="8007800" y="3092699"/>
            <a:ext cx="1177694" cy="9411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13692</TotalTime>
  <Words>214</Words>
  <Application>Microsoft Office PowerPoint</Application>
  <PresentationFormat>Panorámica</PresentationFormat>
  <Paragraphs>77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Johana De la Parra Rivero</cp:lastModifiedBy>
  <cp:revision>214</cp:revision>
  <cp:lastPrinted>2019-04-03T15:02:47Z</cp:lastPrinted>
  <dcterms:created xsi:type="dcterms:W3CDTF">2018-08-30T21:00:02Z</dcterms:created>
  <dcterms:modified xsi:type="dcterms:W3CDTF">2019-12-07T00:21:44Z</dcterms:modified>
</cp:coreProperties>
</file>