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8" r:id="rId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0" autoAdjust="0"/>
    <p:restoredTop sz="94434" autoAdjust="0"/>
  </p:normalViewPr>
  <p:slideViewPr>
    <p:cSldViewPr snapToGrid="0">
      <p:cViewPr>
        <p:scale>
          <a:sx n="110" d="100"/>
          <a:sy n="110" d="100"/>
        </p:scale>
        <p:origin x="72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7FD379-073D-4B49-B4A4-88D0CF8B7F35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1501CD-4FB5-4E3F-98FD-F987C6827D25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7924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ACC2481-55EF-4C60-B43E-88572E25434B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E88359-1FD6-4BC2-B9EE-F64E300A3838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660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1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38342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45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1222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461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267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6098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187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8886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27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903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062B-2426-4349-9C38-177F484917D2}" type="datetimeFigureOut">
              <a:rPr lang="es-CO" smtClean="0"/>
              <a:t>6/12/2019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F72C-B977-4730-B845-E9C0C2FFA03B}" type="slidenum">
              <a:rPr lang="es-CO" smtClean="0"/>
              <a:t>‹Nº›</a:t>
            </a:fld>
            <a:endParaRPr lang="es-CO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6683828" y="-10119"/>
            <a:ext cx="5508172" cy="706805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/>
          <p:cNvSpPr/>
          <p:nvPr userDrawn="1"/>
        </p:nvSpPr>
        <p:spPr>
          <a:xfrm>
            <a:off x="-13996" y="5878286"/>
            <a:ext cx="6697830" cy="979714"/>
          </a:xfrm>
          <a:prstGeom prst="rect">
            <a:avLst/>
          </a:prstGeom>
          <a:solidFill>
            <a:srgbClr val="018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6683834" y="5878286"/>
            <a:ext cx="5508165" cy="979714"/>
          </a:xfrm>
          <a:prstGeom prst="rect">
            <a:avLst/>
          </a:prstGeom>
          <a:solidFill>
            <a:srgbClr val="E2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920" y="5936343"/>
            <a:ext cx="1980000" cy="8582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36" y="6075698"/>
            <a:ext cx="3224784" cy="6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0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2681"/>
              </p:ext>
            </p:extLst>
          </p:nvPr>
        </p:nvGraphicFramePr>
        <p:xfrm>
          <a:off x="152032" y="764926"/>
          <a:ext cx="8706173" cy="4442413"/>
        </p:xfrm>
        <a:graphic>
          <a:graphicData uri="http://schemas.openxmlformats.org/drawingml/2006/table">
            <a:tbl>
              <a:tblPr bandCol="1"/>
              <a:tblGrid>
                <a:gridCol w="424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57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87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260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0469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4851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0356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31479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63808">
                <a:tc row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PROBABILIDAD</a:t>
                      </a:r>
                      <a:endParaRPr lang="es-CO" sz="16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CASI SEGURO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541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599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POSIBLE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9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1098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 smtClean="0">
                          <a:effectLst/>
                          <a:latin typeface="Arial" panose="020B0604020202020204" pitchFamily="34" charset="0"/>
                        </a:rPr>
                        <a:t>IMPROBABLE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6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8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10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845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RARA VEZ</a:t>
                      </a:r>
                      <a:endParaRPr lang="es-CO" sz="1200" b="1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1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2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Bajo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3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Moderado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4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Alto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Calificación: 5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s-CO" sz="800" dirty="0">
                          <a:effectLst/>
                          <a:latin typeface="Arial" panose="020B0604020202020204" pitchFamily="34" charset="0"/>
                        </a:rPr>
                        <a:t>Zona de Riesgo Extremo</a:t>
                      </a:r>
                      <a:endParaRPr lang="es-CO" sz="105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7054">
                <a:tc rowSpan="3" gridSpan="3">
                  <a:txBody>
                    <a:bodyPr/>
                    <a:lstStyle/>
                    <a:p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INSIGNIFICANTE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MENOR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MODERADO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MAYOR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CATASTRÓFICO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0235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 b="1" dirty="0"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s-CO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0353">
                <a:tc gridSpan="3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s-CO" sz="1600" b="1" dirty="0">
                          <a:effectLst/>
                          <a:latin typeface="Arial" panose="020B0604020202020204" pitchFamily="34" charset="0"/>
                        </a:rPr>
                        <a:t>IMPACTO</a:t>
                      </a:r>
                      <a:endParaRPr lang="es-CO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296873" y="199365"/>
            <a:ext cx="5879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Mapa Riesgos </a:t>
            </a:r>
            <a:r>
              <a:rPr lang="es-E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ETALHU </a:t>
            </a:r>
            <a:r>
              <a:rPr lang="es-E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2019-2020</a:t>
            </a:r>
            <a:endParaRPr lang="es-CO" sz="32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Elipse 6"/>
          <p:cNvSpPr/>
          <p:nvPr/>
        </p:nvSpPr>
        <p:spPr>
          <a:xfrm>
            <a:off x="7040664" y="2141900"/>
            <a:ext cx="492364" cy="34805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800" b="1" dirty="0">
                <a:solidFill>
                  <a:schemeClr val="tx1"/>
                </a:solidFill>
              </a:rPr>
              <a:t>RG </a:t>
            </a:r>
            <a:r>
              <a:rPr lang="es-ES" sz="800" b="1" dirty="0" smtClean="0">
                <a:solidFill>
                  <a:schemeClr val="tx1"/>
                </a:solidFill>
              </a:rPr>
              <a:t>PEI3 </a:t>
            </a:r>
            <a:r>
              <a:rPr lang="es-ES" sz="400" b="1" dirty="0" smtClean="0">
                <a:solidFill>
                  <a:schemeClr val="tx1"/>
                </a:solidFill>
              </a:rPr>
              <a:t>Inherente </a:t>
            </a:r>
            <a:endParaRPr lang="es-CO" sz="400" b="1" dirty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225701" y="2550911"/>
            <a:ext cx="31236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 RG </a:t>
            </a:r>
            <a:r>
              <a:rPr lang="es-CO" b="1" dirty="0" smtClean="0"/>
              <a:t>PEI3 </a:t>
            </a:r>
          </a:p>
          <a:p>
            <a:r>
              <a:rPr lang="es-MX" dirty="0" smtClean="0"/>
              <a:t>*</a:t>
            </a:r>
            <a:r>
              <a:rPr lang="es-MX" dirty="0"/>
              <a:t>Insatisfacción de los Grupos de valor</a:t>
            </a:r>
          </a:p>
          <a:p>
            <a:r>
              <a:rPr lang="es-MX" dirty="0"/>
              <a:t>*Instancias competentes no aprueben el documento de modernización</a:t>
            </a:r>
            <a:endParaRPr lang="es-ES" sz="1200" dirty="0"/>
          </a:p>
        </p:txBody>
      </p:sp>
      <p:sp>
        <p:nvSpPr>
          <p:cNvPr id="15" name="Elipse 14"/>
          <p:cNvSpPr/>
          <p:nvPr/>
        </p:nvSpPr>
        <p:spPr>
          <a:xfrm>
            <a:off x="7286846" y="3698125"/>
            <a:ext cx="188233" cy="150519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s-ES" sz="500" b="1" dirty="0" smtClean="0">
                <a:solidFill>
                  <a:schemeClr val="bg1"/>
                </a:solidFill>
              </a:rPr>
              <a:t>RG1</a:t>
            </a:r>
            <a:endParaRPr lang="es-ES" sz="5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s-ES" sz="100" b="1" dirty="0" smtClean="0">
                <a:solidFill>
                  <a:schemeClr val="bg1"/>
                </a:solidFill>
              </a:rPr>
              <a:t>Residual </a:t>
            </a:r>
            <a:endParaRPr lang="es-CO" sz="100" b="1" dirty="0">
              <a:solidFill>
                <a:schemeClr val="bg1"/>
              </a:solidFill>
            </a:endParaRPr>
          </a:p>
        </p:txBody>
      </p:sp>
      <p:cxnSp>
        <p:nvCxnSpPr>
          <p:cNvPr id="18" name="Conector angular 17"/>
          <p:cNvCxnSpPr>
            <a:stCxn id="7" idx="4"/>
            <a:endCxn id="15" idx="0"/>
          </p:cNvCxnSpPr>
          <p:nvPr/>
        </p:nvCxnSpPr>
        <p:spPr>
          <a:xfrm rot="16200000" flipH="1">
            <a:off x="6729817" y="3046979"/>
            <a:ext cx="1208174" cy="9411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889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13693</TotalTime>
  <Words>227</Words>
  <Application>Microsoft Office PowerPoint</Application>
  <PresentationFormat>Panorámica</PresentationFormat>
  <Paragraphs>79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Arturo Betancourt Gonzalez</dc:creator>
  <cp:lastModifiedBy>Johana De la Parra Rivero</cp:lastModifiedBy>
  <cp:revision>216</cp:revision>
  <cp:lastPrinted>2019-04-03T15:02:47Z</cp:lastPrinted>
  <dcterms:created xsi:type="dcterms:W3CDTF">2018-08-30T21:00:02Z</dcterms:created>
  <dcterms:modified xsi:type="dcterms:W3CDTF">2019-12-07T00:22:53Z</dcterms:modified>
</cp:coreProperties>
</file>