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 varScale="1">
        <p:scale>
          <a:sx n="113" d="100"/>
          <a:sy n="113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486122" y="199365"/>
            <a:ext cx="55009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EDEPI 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6637730" y="2130335"/>
            <a:ext cx="360000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RG1 - EDEPI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990569" y="1277972"/>
            <a:ext cx="31236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RG1 - EDEPI </a:t>
            </a:r>
            <a:r>
              <a:rPr lang="es-CO" dirty="0"/>
              <a:t>Posible suministro inoportuno, parcial y/o inexacto de avances en el cumplimiento de metas de </a:t>
            </a:r>
            <a:r>
              <a:rPr lang="es-CO" dirty="0" smtClean="0"/>
              <a:t>gobierno.</a:t>
            </a:r>
          </a:p>
          <a:p>
            <a:endParaRPr lang="es-CO" dirty="0"/>
          </a:p>
          <a:p>
            <a:r>
              <a:rPr lang="es-CO" b="1" dirty="0"/>
              <a:t> </a:t>
            </a:r>
            <a:r>
              <a:rPr lang="es-CO" b="1" dirty="0" smtClean="0"/>
              <a:t>RG2 </a:t>
            </a:r>
            <a:r>
              <a:rPr lang="es-CO" b="1" dirty="0"/>
              <a:t>- EDEPI </a:t>
            </a:r>
            <a:r>
              <a:rPr lang="es-CO" dirty="0"/>
              <a:t>Desarticulación entre el PND, PES, PEI y planes de Acción </a:t>
            </a:r>
            <a:r>
              <a:rPr lang="es-CO" dirty="0" smtClean="0"/>
              <a:t>Anuales</a:t>
            </a:r>
            <a:r>
              <a:rPr lang="es-CO" dirty="0" smtClean="0"/>
              <a:t>.</a:t>
            </a:r>
          </a:p>
          <a:p>
            <a:endParaRPr lang="es-CO" b="1" dirty="0"/>
          </a:p>
          <a:p>
            <a:r>
              <a:rPr lang="es-MX" b="1" dirty="0"/>
              <a:t> RG </a:t>
            </a:r>
            <a:r>
              <a:rPr lang="es-MX" b="1" dirty="0" smtClean="0"/>
              <a:t>PEI1 </a:t>
            </a:r>
            <a:r>
              <a:rPr lang="es-MX" dirty="0" smtClean="0"/>
              <a:t>Materialización </a:t>
            </a:r>
            <a:r>
              <a:rPr lang="es-MX" dirty="0"/>
              <a:t>de hechos de corrupción</a:t>
            </a:r>
            <a:endParaRPr lang="es-ES" sz="1200" dirty="0"/>
          </a:p>
        </p:txBody>
      </p:sp>
      <p:sp>
        <p:nvSpPr>
          <p:cNvPr id="14" name="Elipse 13"/>
          <p:cNvSpPr/>
          <p:nvPr/>
        </p:nvSpPr>
        <p:spPr>
          <a:xfrm>
            <a:off x="7215977" y="3696191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RG2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6723613" y="2697497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5400000">
            <a:off x="6708175" y="2587941"/>
            <a:ext cx="219111" cy="127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angular 20"/>
          <p:cNvCxnSpPr>
            <a:stCxn id="128" idx="4"/>
            <a:endCxn id="14" idx="0"/>
          </p:cNvCxnSpPr>
          <p:nvPr/>
        </p:nvCxnSpPr>
        <p:spPr>
          <a:xfrm rot="5400000">
            <a:off x="6705040" y="3091136"/>
            <a:ext cx="1210109" cy="1270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Elipse 127"/>
          <p:cNvSpPr/>
          <p:nvPr/>
        </p:nvSpPr>
        <p:spPr>
          <a:xfrm>
            <a:off x="7130094" y="2138031"/>
            <a:ext cx="360000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 smtClean="0">
                <a:solidFill>
                  <a:schemeClr val="tx1"/>
                </a:solidFill>
              </a:rPr>
              <a:t>RG2 </a:t>
            </a:r>
            <a:r>
              <a:rPr lang="es-ES" sz="800" b="1" dirty="0">
                <a:solidFill>
                  <a:schemeClr val="tx1"/>
                </a:solidFill>
              </a:rPr>
              <a:t>- EDEPI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137" name="CuadroTexto 136"/>
          <p:cNvSpPr txBox="1"/>
          <p:nvPr/>
        </p:nvSpPr>
        <p:spPr>
          <a:xfrm>
            <a:off x="347312" y="5207339"/>
            <a:ext cx="1141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En la vigencia no se ha detectado materialización de los Riesgos de Gestión Monitoreados</a:t>
            </a:r>
            <a:endParaRPr lang="es-CO" dirty="0"/>
          </a:p>
          <a:p>
            <a:endParaRPr lang="es-ES" sz="1200" dirty="0"/>
          </a:p>
        </p:txBody>
      </p:sp>
      <p:sp>
        <p:nvSpPr>
          <p:cNvPr id="12" name="Elipse 11"/>
          <p:cNvSpPr/>
          <p:nvPr/>
        </p:nvSpPr>
        <p:spPr>
          <a:xfrm>
            <a:off x="8427881" y="2246240"/>
            <a:ext cx="360000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 PEI1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8596742" y="3955261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RG3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6" name="Conector angular 15"/>
          <p:cNvCxnSpPr>
            <a:stCxn id="12" idx="4"/>
            <a:endCxn id="13" idx="0"/>
          </p:cNvCxnSpPr>
          <p:nvPr/>
        </p:nvCxnSpPr>
        <p:spPr>
          <a:xfrm rot="16200000" flipH="1">
            <a:off x="7968885" y="3233287"/>
            <a:ext cx="1360970" cy="8297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13623</TotalTime>
  <Words>280</Words>
  <Application>Microsoft Office PowerPoint</Application>
  <PresentationFormat>Panorámica</PresentationFormat>
  <Paragraphs>88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213</cp:revision>
  <cp:lastPrinted>2019-04-03T15:02:47Z</cp:lastPrinted>
  <dcterms:created xsi:type="dcterms:W3CDTF">2018-08-30T21:00:02Z</dcterms:created>
  <dcterms:modified xsi:type="dcterms:W3CDTF">2019-12-07T00:13:58Z</dcterms:modified>
</cp:coreProperties>
</file>