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110" d="100"/>
          <a:sy n="110" d="100"/>
        </p:scale>
        <p:origin x="7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324124" y="199365"/>
            <a:ext cx="5824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AFINCO 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4258936" y="1459775"/>
            <a:ext cx="492364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RG1 - </a:t>
            </a:r>
            <a:r>
              <a:rPr lang="es-ES" sz="800" b="1" dirty="0" smtClean="0">
                <a:solidFill>
                  <a:schemeClr val="tx1"/>
                </a:solidFill>
              </a:rPr>
              <a:t>AFINCO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225701" y="2550911"/>
            <a:ext cx="3123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RG1 - </a:t>
            </a:r>
            <a:r>
              <a:rPr lang="es-CO" b="1" dirty="0" smtClean="0"/>
              <a:t>AFINCO </a:t>
            </a:r>
            <a:r>
              <a:rPr lang="es-MX" dirty="0"/>
              <a:t>Posibilidad de generar informes y estados financieros no razonables</a:t>
            </a:r>
            <a:endParaRPr lang="es-CO" dirty="0"/>
          </a:p>
          <a:p>
            <a:r>
              <a:rPr lang="es-CO" b="1" dirty="0"/>
              <a:t> </a:t>
            </a:r>
            <a:endParaRPr lang="es-ES" sz="1200" dirty="0"/>
          </a:p>
        </p:txBody>
      </p:sp>
      <p:sp>
        <p:nvSpPr>
          <p:cNvPr id="15" name="Elipse 14"/>
          <p:cNvSpPr/>
          <p:nvPr/>
        </p:nvSpPr>
        <p:spPr>
          <a:xfrm>
            <a:off x="4411001" y="3000557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4"/>
            <a:endCxn id="15" idx="0"/>
          </p:cNvCxnSpPr>
          <p:nvPr/>
        </p:nvCxnSpPr>
        <p:spPr>
          <a:xfrm rot="5400000">
            <a:off x="3908753" y="2404191"/>
            <a:ext cx="1192731" cy="127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13595</TotalTime>
  <Words>222</Words>
  <Application>Microsoft Office PowerPoint</Application>
  <PresentationFormat>Panorámica</PresentationFormat>
  <Paragraphs>78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Johana De la Parra Rivero</cp:lastModifiedBy>
  <cp:revision>213</cp:revision>
  <cp:lastPrinted>2019-04-03T15:02:47Z</cp:lastPrinted>
  <dcterms:created xsi:type="dcterms:W3CDTF">2018-08-30T21:00:02Z</dcterms:created>
  <dcterms:modified xsi:type="dcterms:W3CDTF">2019-12-06T22:45:05Z</dcterms:modified>
</cp:coreProperties>
</file>