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80" d="100"/>
          <a:sy n="80" d="100"/>
        </p:scale>
        <p:origin x="5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58401" y="199365"/>
            <a:ext cx="5956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ACONTR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365841" y="3533081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RC1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068335" y="1468068"/>
            <a:ext cx="31236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RC1</a:t>
            </a:r>
            <a:r>
              <a:rPr lang="es-CO" b="1" dirty="0" smtClean="0"/>
              <a:t> </a:t>
            </a:r>
            <a:r>
              <a:rPr lang="es-ES" dirty="0"/>
              <a:t>Procesos de selección direccionados con el fin de favorecer a un particular, como resultado de la acción u omisión en la aplicación de las normas y procedimientos, la inobservancia de las funciones y competencias establecidas, o el uso indebido del poder.</a:t>
            </a:r>
            <a:r>
              <a:rPr lang="es-CO" b="1" dirty="0" smtClean="0"/>
              <a:t> 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7698487" y="3978131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5400000">
            <a:off x="8153815" y="3519922"/>
            <a:ext cx="96999" cy="819419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13622</TotalTime>
  <Words>253</Words>
  <Application>Microsoft Office PowerPoint</Application>
  <PresentationFormat>Panorámica</PresentationFormat>
  <Paragraphs>77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Mininos</cp:lastModifiedBy>
  <cp:revision>216</cp:revision>
  <cp:lastPrinted>2019-04-03T15:02:47Z</cp:lastPrinted>
  <dcterms:created xsi:type="dcterms:W3CDTF">2018-08-30T21:00:02Z</dcterms:created>
  <dcterms:modified xsi:type="dcterms:W3CDTF">2019-12-07T11:29:23Z</dcterms:modified>
</cp:coreProperties>
</file>