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282" r:id="rId2"/>
    <p:sldId id="283" r:id="rId3"/>
    <p:sldId id="285" r:id="rId4"/>
    <p:sldId id="284" r:id="rId5"/>
    <p:sldId id="287" r:id="rId6"/>
    <p:sldId id="286" r:id="rId7"/>
    <p:sldId id="288" r:id="rId8"/>
  </p:sldIdLst>
  <p:sldSz cx="12192000" cy="6858000"/>
  <p:notesSz cx="7010400" cy="92964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8E6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0488AB-06C1-49AF-9179-9FBC5E2039C3}" v="88" dt="2020-11-04T21:45:56.486"/>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00" autoAdjust="0"/>
    <p:restoredTop sz="94434" autoAdjust="0"/>
  </p:normalViewPr>
  <p:slideViewPr>
    <p:cSldViewPr snapToGrid="0">
      <p:cViewPr>
        <p:scale>
          <a:sx n="80" d="100"/>
          <a:sy n="80" d="100"/>
        </p:scale>
        <p:origin x="-1428" y="708"/>
      </p:cViewPr>
      <p:guideLst/>
    </p:cSldViewPr>
  </p:slideViewPr>
  <p:notesTextViewPr>
    <p:cViewPr>
      <p:scale>
        <a:sx n="1" d="1"/>
        <a:sy n="1" d="1"/>
      </p:scale>
      <p:origin x="0" y="0"/>
    </p:cViewPr>
  </p:notesTextViewPr>
  <p:notesViewPr>
    <p:cSldViewPr snapToGrid="0" showGuides="1">
      <p:cViewPr varScale="1">
        <p:scale>
          <a:sx n="54" d="100"/>
          <a:sy n="54" d="100"/>
        </p:scale>
        <p:origin x="1962"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ana De la Parra Rivero" userId="f8bd95ab-1c42-4b64-baad-bf3b703ab804" providerId="ADAL" clId="{C8D160B7-D0A3-4D53-8AFB-66B9FC51F4A4}"/>
    <pc:docChg chg="undo custSel addSld modSld sldOrd">
      <pc:chgData name="Johana De la Parra Rivero" userId="f8bd95ab-1c42-4b64-baad-bf3b703ab804" providerId="ADAL" clId="{C8D160B7-D0A3-4D53-8AFB-66B9FC51F4A4}" dt="2020-10-02T19:15:55.735" v="171" actId="1038"/>
      <pc:docMkLst>
        <pc:docMk/>
      </pc:docMkLst>
      <pc:sldChg chg="addSp modSp mod ord">
        <pc:chgData name="Johana De la Parra Rivero" userId="f8bd95ab-1c42-4b64-baad-bf3b703ab804" providerId="ADAL" clId="{C8D160B7-D0A3-4D53-8AFB-66B9FC51F4A4}" dt="2020-10-02T19:13:35.858" v="82"/>
        <pc:sldMkLst>
          <pc:docMk/>
          <pc:sldMk cId="4099088918" sldId="278"/>
        </pc:sldMkLst>
        <pc:spChg chg="add mod">
          <ac:chgData name="Johana De la Parra Rivero" userId="f8bd95ab-1c42-4b64-baad-bf3b703ab804" providerId="ADAL" clId="{C8D160B7-D0A3-4D53-8AFB-66B9FC51F4A4}" dt="2020-10-02T19:13:17.043" v="80" actId="1076"/>
          <ac:spMkLst>
            <pc:docMk/>
            <pc:sldMk cId="4099088918" sldId="278"/>
            <ac:spMk id="2" creationId="{DC2324ED-686D-444A-A8AC-24BF8BDFAE2A}"/>
          </ac:spMkLst>
        </pc:spChg>
        <pc:spChg chg="mod">
          <ac:chgData name="Johana De la Parra Rivero" userId="f8bd95ab-1c42-4b64-baad-bf3b703ab804" providerId="ADAL" clId="{C8D160B7-D0A3-4D53-8AFB-66B9FC51F4A4}" dt="2020-10-02T19:10:19.116" v="22" actId="313"/>
          <ac:spMkLst>
            <pc:docMk/>
            <pc:sldMk cId="4099088918" sldId="278"/>
            <ac:spMk id="4" creationId="{00000000-0000-0000-0000-000000000000}"/>
          </ac:spMkLst>
        </pc:spChg>
        <pc:spChg chg="mod">
          <ac:chgData name="Johana De la Parra Rivero" userId="f8bd95ab-1c42-4b64-baad-bf3b703ab804" providerId="ADAL" clId="{C8D160B7-D0A3-4D53-8AFB-66B9FC51F4A4}" dt="2020-10-02T19:09:41.543" v="2" actId="1076"/>
          <ac:spMkLst>
            <pc:docMk/>
            <pc:sldMk cId="4099088918" sldId="278"/>
            <ac:spMk id="16" creationId="{00000000-0000-0000-0000-000000000000}"/>
          </ac:spMkLst>
        </pc:spChg>
        <pc:spChg chg="mod">
          <ac:chgData name="Johana De la Parra Rivero" userId="f8bd95ab-1c42-4b64-baad-bf3b703ab804" providerId="ADAL" clId="{C8D160B7-D0A3-4D53-8AFB-66B9FC51F4A4}" dt="2020-10-02T19:09:41.543" v="2" actId="1076"/>
          <ac:spMkLst>
            <pc:docMk/>
            <pc:sldMk cId="4099088918" sldId="278"/>
            <ac:spMk id="17" creationId="{00000000-0000-0000-0000-000000000000}"/>
          </ac:spMkLst>
        </pc:spChg>
        <pc:spChg chg="mod">
          <ac:chgData name="Johana De la Parra Rivero" userId="f8bd95ab-1c42-4b64-baad-bf3b703ab804" providerId="ADAL" clId="{C8D160B7-D0A3-4D53-8AFB-66B9FC51F4A4}" dt="2020-10-02T19:09:41.543" v="2" actId="1076"/>
          <ac:spMkLst>
            <pc:docMk/>
            <pc:sldMk cId="4099088918" sldId="278"/>
            <ac:spMk id="18" creationId="{00000000-0000-0000-0000-000000000000}"/>
          </ac:spMkLst>
        </pc:spChg>
        <pc:spChg chg="mod">
          <ac:chgData name="Johana De la Parra Rivero" userId="f8bd95ab-1c42-4b64-baad-bf3b703ab804" providerId="ADAL" clId="{C8D160B7-D0A3-4D53-8AFB-66B9FC51F4A4}" dt="2020-10-02T19:09:41.543" v="2" actId="1076"/>
          <ac:spMkLst>
            <pc:docMk/>
            <pc:sldMk cId="4099088918" sldId="278"/>
            <ac:spMk id="19" creationId="{00000000-0000-0000-0000-000000000000}"/>
          </ac:spMkLst>
        </pc:spChg>
        <pc:spChg chg="mod">
          <ac:chgData name="Johana De la Parra Rivero" userId="f8bd95ab-1c42-4b64-baad-bf3b703ab804" providerId="ADAL" clId="{C8D160B7-D0A3-4D53-8AFB-66B9FC51F4A4}" dt="2020-10-02T19:09:41.543" v="2" actId="1076"/>
          <ac:spMkLst>
            <pc:docMk/>
            <pc:sldMk cId="4099088918" sldId="278"/>
            <ac:spMk id="20" creationId="{00000000-0000-0000-0000-000000000000}"/>
          </ac:spMkLst>
        </pc:spChg>
        <pc:spChg chg="mod">
          <ac:chgData name="Johana De la Parra Rivero" userId="f8bd95ab-1c42-4b64-baad-bf3b703ab804" providerId="ADAL" clId="{C8D160B7-D0A3-4D53-8AFB-66B9FC51F4A4}" dt="2020-10-02T19:09:41.543" v="2" actId="1076"/>
          <ac:spMkLst>
            <pc:docMk/>
            <pc:sldMk cId="4099088918" sldId="278"/>
            <ac:spMk id="21" creationId="{00000000-0000-0000-0000-000000000000}"/>
          </ac:spMkLst>
        </pc:spChg>
        <pc:spChg chg="mod">
          <ac:chgData name="Johana De la Parra Rivero" userId="f8bd95ab-1c42-4b64-baad-bf3b703ab804" providerId="ADAL" clId="{C8D160B7-D0A3-4D53-8AFB-66B9FC51F4A4}" dt="2020-10-02T19:09:41.543" v="2" actId="1076"/>
          <ac:spMkLst>
            <pc:docMk/>
            <pc:sldMk cId="4099088918" sldId="278"/>
            <ac:spMk id="22" creationId="{00000000-0000-0000-0000-000000000000}"/>
          </ac:spMkLst>
        </pc:spChg>
        <pc:spChg chg="mod">
          <ac:chgData name="Johana De la Parra Rivero" userId="f8bd95ab-1c42-4b64-baad-bf3b703ab804" providerId="ADAL" clId="{C8D160B7-D0A3-4D53-8AFB-66B9FC51F4A4}" dt="2020-10-02T19:09:41.543" v="2" actId="1076"/>
          <ac:spMkLst>
            <pc:docMk/>
            <pc:sldMk cId="4099088918" sldId="278"/>
            <ac:spMk id="23" creationId="{00000000-0000-0000-0000-000000000000}"/>
          </ac:spMkLst>
        </pc:spChg>
        <pc:spChg chg="mod">
          <ac:chgData name="Johana De la Parra Rivero" userId="f8bd95ab-1c42-4b64-baad-bf3b703ab804" providerId="ADAL" clId="{C8D160B7-D0A3-4D53-8AFB-66B9FC51F4A4}" dt="2020-10-02T19:09:41.543" v="2" actId="1076"/>
          <ac:spMkLst>
            <pc:docMk/>
            <pc:sldMk cId="4099088918" sldId="278"/>
            <ac:spMk id="28" creationId="{00000000-0000-0000-0000-000000000000}"/>
          </ac:spMkLst>
        </pc:spChg>
        <pc:spChg chg="mod">
          <ac:chgData name="Johana De la Parra Rivero" userId="f8bd95ab-1c42-4b64-baad-bf3b703ab804" providerId="ADAL" clId="{C8D160B7-D0A3-4D53-8AFB-66B9FC51F4A4}" dt="2020-10-02T19:09:41.543" v="2" actId="1076"/>
          <ac:spMkLst>
            <pc:docMk/>
            <pc:sldMk cId="4099088918" sldId="278"/>
            <ac:spMk id="29" creationId="{00000000-0000-0000-0000-000000000000}"/>
          </ac:spMkLst>
        </pc:spChg>
        <pc:spChg chg="mod">
          <ac:chgData name="Johana De la Parra Rivero" userId="f8bd95ab-1c42-4b64-baad-bf3b703ab804" providerId="ADAL" clId="{C8D160B7-D0A3-4D53-8AFB-66B9FC51F4A4}" dt="2020-10-02T19:09:41.543" v="2" actId="1076"/>
          <ac:spMkLst>
            <pc:docMk/>
            <pc:sldMk cId="4099088918" sldId="278"/>
            <ac:spMk id="31" creationId="{00000000-0000-0000-0000-000000000000}"/>
          </ac:spMkLst>
        </pc:spChg>
        <pc:spChg chg="mod">
          <ac:chgData name="Johana De la Parra Rivero" userId="f8bd95ab-1c42-4b64-baad-bf3b703ab804" providerId="ADAL" clId="{C8D160B7-D0A3-4D53-8AFB-66B9FC51F4A4}" dt="2020-10-02T19:09:41.543" v="2" actId="1076"/>
          <ac:spMkLst>
            <pc:docMk/>
            <pc:sldMk cId="4099088918" sldId="278"/>
            <ac:spMk id="32" creationId="{00000000-0000-0000-0000-000000000000}"/>
          </ac:spMkLst>
        </pc:spChg>
        <pc:spChg chg="mod">
          <ac:chgData name="Johana De la Parra Rivero" userId="f8bd95ab-1c42-4b64-baad-bf3b703ab804" providerId="ADAL" clId="{C8D160B7-D0A3-4D53-8AFB-66B9FC51F4A4}" dt="2020-10-02T19:09:45.603" v="3" actId="1076"/>
          <ac:spMkLst>
            <pc:docMk/>
            <pc:sldMk cId="4099088918" sldId="278"/>
            <ac:spMk id="59" creationId="{00000000-0000-0000-0000-000000000000}"/>
          </ac:spMkLst>
        </pc:spChg>
        <pc:picChg chg="mod">
          <ac:chgData name="Johana De la Parra Rivero" userId="f8bd95ab-1c42-4b64-baad-bf3b703ab804" providerId="ADAL" clId="{C8D160B7-D0A3-4D53-8AFB-66B9FC51F4A4}" dt="2020-10-02T19:09:41.543" v="2" actId="1076"/>
          <ac:picMkLst>
            <pc:docMk/>
            <pc:sldMk cId="4099088918" sldId="278"/>
            <ac:picMk id="11" creationId="{00000000-0000-0000-0000-000000000000}"/>
          </ac:picMkLst>
        </pc:picChg>
        <pc:cxnChg chg="mod">
          <ac:chgData name="Johana De la Parra Rivero" userId="f8bd95ab-1c42-4b64-baad-bf3b703ab804" providerId="ADAL" clId="{C8D160B7-D0A3-4D53-8AFB-66B9FC51F4A4}" dt="2020-10-02T19:09:41.543" v="2" actId="1076"/>
          <ac:cxnSpMkLst>
            <pc:docMk/>
            <pc:sldMk cId="4099088918" sldId="278"/>
            <ac:cxnSpMk id="24" creationId="{00000000-0000-0000-0000-000000000000}"/>
          </ac:cxnSpMkLst>
        </pc:cxnChg>
        <pc:cxnChg chg="mod">
          <ac:chgData name="Johana De la Parra Rivero" userId="f8bd95ab-1c42-4b64-baad-bf3b703ab804" providerId="ADAL" clId="{C8D160B7-D0A3-4D53-8AFB-66B9FC51F4A4}" dt="2020-10-02T19:09:41.543" v="2" actId="1076"/>
          <ac:cxnSpMkLst>
            <pc:docMk/>
            <pc:sldMk cId="4099088918" sldId="278"/>
            <ac:cxnSpMk id="25" creationId="{00000000-0000-0000-0000-000000000000}"/>
          </ac:cxnSpMkLst>
        </pc:cxnChg>
        <pc:cxnChg chg="mod">
          <ac:chgData name="Johana De la Parra Rivero" userId="f8bd95ab-1c42-4b64-baad-bf3b703ab804" providerId="ADAL" clId="{C8D160B7-D0A3-4D53-8AFB-66B9FC51F4A4}" dt="2020-10-02T19:09:41.543" v="2" actId="1076"/>
          <ac:cxnSpMkLst>
            <pc:docMk/>
            <pc:sldMk cId="4099088918" sldId="278"/>
            <ac:cxnSpMk id="26" creationId="{00000000-0000-0000-0000-000000000000}"/>
          </ac:cxnSpMkLst>
        </pc:cxnChg>
        <pc:cxnChg chg="mod">
          <ac:chgData name="Johana De la Parra Rivero" userId="f8bd95ab-1c42-4b64-baad-bf3b703ab804" providerId="ADAL" clId="{C8D160B7-D0A3-4D53-8AFB-66B9FC51F4A4}" dt="2020-10-02T19:09:41.543" v="2" actId="1076"/>
          <ac:cxnSpMkLst>
            <pc:docMk/>
            <pc:sldMk cId="4099088918" sldId="278"/>
            <ac:cxnSpMk id="27" creationId="{00000000-0000-0000-0000-000000000000}"/>
          </ac:cxnSpMkLst>
        </pc:cxnChg>
        <pc:cxnChg chg="mod">
          <ac:chgData name="Johana De la Parra Rivero" userId="f8bd95ab-1c42-4b64-baad-bf3b703ab804" providerId="ADAL" clId="{C8D160B7-D0A3-4D53-8AFB-66B9FC51F4A4}" dt="2020-10-02T19:09:41.543" v="2" actId="1076"/>
          <ac:cxnSpMkLst>
            <pc:docMk/>
            <pc:sldMk cId="4099088918" sldId="278"/>
            <ac:cxnSpMk id="30" creationId="{00000000-0000-0000-0000-000000000000}"/>
          </ac:cxnSpMkLst>
        </pc:cxnChg>
        <pc:cxnChg chg="mod">
          <ac:chgData name="Johana De la Parra Rivero" userId="f8bd95ab-1c42-4b64-baad-bf3b703ab804" providerId="ADAL" clId="{C8D160B7-D0A3-4D53-8AFB-66B9FC51F4A4}" dt="2020-10-02T19:09:41.543" v="2" actId="1076"/>
          <ac:cxnSpMkLst>
            <pc:docMk/>
            <pc:sldMk cId="4099088918" sldId="278"/>
            <ac:cxnSpMk id="33" creationId="{00000000-0000-0000-0000-000000000000}"/>
          </ac:cxnSpMkLst>
        </pc:cxnChg>
      </pc:sldChg>
      <pc:sldChg chg="addSp modSp mod ord">
        <pc:chgData name="Johana De la Parra Rivero" userId="f8bd95ab-1c42-4b64-baad-bf3b703ab804" providerId="ADAL" clId="{C8D160B7-D0A3-4D53-8AFB-66B9FC51F4A4}" dt="2020-10-02T19:13:35.858" v="82"/>
        <pc:sldMkLst>
          <pc:docMk/>
          <pc:sldMk cId="3234444187" sldId="281"/>
        </pc:sldMkLst>
        <pc:spChg chg="add mod">
          <ac:chgData name="Johana De la Parra Rivero" userId="f8bd95ab-1c42-4b64-baad-bf3b703ab804" providerId="ADAL" clId="{C8D160B7-D0A3-4D53-8AFB-66B9FC51F4A4}" dt="2020-10-02T19:11:24.413" v="54" actId="1076"/>
          <ac:spMkLst>
            <pc:docMk/>
            <pc:sldMk cId="3234444187" sldId="281"/>
            <ac:spMk id="2" creationId="{D2A32442-6786-4F66-B92F-CEABA96A17BC}"/>
          </ac:spMkLst>
        </pc:spChg>
      </pc:sldChg>
      <pc:sldChg chg="addSp delSp modSp add mod ord">
        <pc:chgData name="Johana De la Parra Rivero" userId="f8bd95ab-1c42-4b64-baad-bf3b703ab804" providerId="ADAL" clId="{C8D160B7-D0A3-4D53-8AFB-66B9FC51F4A4}" dt="2020-10-02T19:15:55.735" v="171" actId="1038"/>
        <pc:sldMkLst>
          <pc:docMk/>
          <pc:sldMk cId="3673683562" sldId="282"/>
        </pc:sldMkLst>
        <pc:spChg chg="add">
          <ac:chgData name="Johana De la Parra Rivero" userId="f8bd95ab-1c42-4b64-baad-bf3b703ab804" providerId="ADAL" clId="{C8D160B7-D0A3-4D53-8AFB-66B9FC51F4A4}" dt="2020-10-02T19:10:29.455" v="24" actId="22"/>
          <ac:spMkLst>
            <pc:docMk/>
            <pc:sldMk cId="3673683562" sldId="282"/>
            <ac:spMk id="2" creationId="{4791006A-4C7B-4CAF-8A49-4DAEC49C7D3F}"/>
          </ac:spMkLst>
        </pc:spChg>
        <pc:spChg chg="del">
          <ac:chgData name="Johana De la Parra Rivero" userId="f8bd95ab-1c42-4b64-baad-bf3b703ab804" providerId="ADAL" clId="{C8D160B7-D0A3-4D53-8AFB-66B9FC51F4A4}" dt="2020-10-02T19:10:27.641" v="23" actId="478"/>
          <ac:spMkLst>
            <pc:docMk/>
            <pc:sldMk cId="3673683562" sldId="282"/>
            <ac:spMk id="4" creationId="{00000000-0000-0000-0000-000000000000}"/>
          </ac:spMkLst>
        </pc:spChg>
        <pc:spChg chg="add mod">
          <ac:chgData name="Johana De la Parra Rivero" userId="f8bd95ab-1c42-4b64-baad-bf3b703ab804" providerId="ADAL" clId="{C8D160B7-D0A3-4D53-8AFB-66B9FC51F4A4}" dt="2020-10-02T19:15:46.882" v="158" actId="1076"/>
          <ac:spMkLst>
            <pc:docMk/>
            <pc:sldMk cId="3673683562" sldId="282"/>
            <ac:spMk id="5" creationId="{6FA4E193-1DDC-4420-852D-F72AA0D90996}"/>
          </ac:spMkLst>
        </pc:spChg>
        <pc:spChg chg="add mod">
          <ac:chgData name="Johana De la Parra Rivero" userId="f8bd95ab-1c42-4b64-baad-bf3b703ab804" providerId="ADAL" clId="{C8D160B7-D0A3-4D53-8AFB-66B9FC51F4A4}" dt="2020-10-02T19:15:50.735" v="167" actId="1038"/>
          <ac:spMkLst>
            <pc:docMk/>
            <pc:sldMk cId="3673683562" sldId="282"/>
            <ac:spMk id="6" creationId="{A71C8498-3168-4DAC-AA6F-421C26FA840A}"/>
          </ac:spMkLst>
        </pc:spChg>
        <pc:spChg chg="add mod">
          <ac:chgData name="Johana De la Parra Rivero" userId="f8bd95ab-1c42-4b64-baad-bf3b703ab804" providerId="ADAL" clId="{C8D160B7-D0A3-4D53-8AFB-66B9FC51F4A4}" dt="2020-10-02T19:15:55.735" v="171" actId="1038"/>
          <ac:spMkLst>
            <pc:docMk/>
            <pc:sldMk cId="3673683562" sldId="282"/>
            <ac:spMk id="7" creationId="{00AE1801-F20A-4364-A1F7-4743C6FBA24B}"/>
          </ac:spMkLst>
        </pc:spChg>
        <pc:spChg chg="mod">
          <ac:chgData name="Johana De la Parra Rivero" userId="f8bd95ab-1c42-4b64-baad-bf3b703ab804" providerId="ADAL" clId="{C8D160B7-D0A3-4D53-8AFB-66B9FC51F4A4}" dt="2020-10-02T19:12:56.412" v="77" actId="113"/>
          <ac:spMkLst>
            <pc:docMk/>
            <pc:sldMk cId="3673683562" sldId="282"/>
            <ac:spMk id="16" creationId="{00000000-0000-0000-0000-000000000000}"/>
          </ac:spMkLst>
        </pc:spChg>
        <pc:spChg chg="mod">
          <ac:chgData name="Johana De la Parra Rivero" userId="f8bd95ab-1c42-4b64-baad-bf3b703ab804" providerId="ADAL" clId="{C8D160B7-D0A3-4D53-8AFB-66B9FC51F4A4}" dt="2020-10-02T19:12:56.412" v="77" actId="113"/>
          <ac:spMkLst>
            <pc:docMk/>
            <pc:sldMk cId="3673683562" sldId="282"/>
            <ac:spMk id="17" creationId="{00000000-0000-0000-0000-000000000000}"/>
          </ac:spMkLst>
        </pc:spChg>
        <pc:spChg chg="mod">
          <ac:chgData name="Johana De la Parra Rivero" userId="f8bd95ab-1c42-4b64-baad-bf3b703ab804" providerId="ADAL" clId="{C8D160B7-D0A3-4D53-8AFB-66B9FC51F4A4}" dt="2020-10-02T19:12:56.412" v="77" actId="113"/>
          <ac:spMkLst>
            <pc:docMk/>
            <pc:sldMk cId="3673683562" sldId="282"/>
            <ac:spMk id="18" creationId="{00000000-0000-0000-0000-000000000000}"/>
          </ac:spMkLst>
        </pc:spChg>
        <pc:spChg chg="mod">
          <ac:chgData name="Johana De la Parra Rivero" userId="f8bd95ab-1c42-4b64-baad-bf3b703ab804" providerId="ADAL" clId="{C8D160B7-D0A3-4D53-8AFB-66B9FC51F4A4}" dt="2020-10-02T19:12:56.412" v="77" actId="113"/>
          <ac:spMkLst>
            <pc:docMk/>
            <pc:sldMk cId="3673683562" sldId="282"/>
            <ac:spMk id="19" creationId="{00000000-0000-0000-0000-000000000000}"/>
          </ac:spMkLst>
        </pc:spChg>
        <pc:spChg chg="mod">
          <ac:chgData name="Johana De la Parra Rivero" userId="f8bd95ab-1c42-4b64-baad-bf3b703ab804" providerId="ADAL" clId="{C8D160B7-D0A3-4D53-8AFB-66B9FC51F4A4}" dt="2020-10-02T19:12:56.412" v="77" actId="113"/>
          <ac:spMkLst>
            <pc:docMk/>
            <pc:sldMk cId="3673683562" sldId="282"/>
            <ac:spMk id="20" creationId="{00000000-0000-0000-0000-000000000000}"/>
          </ac:spMkLst>
        </pc:spChg>
        <pc:spChg chg="mod">
          <ac:chgData name="Johana De la Parra Rivero" userId="f8bd95ab-1c42-4b64-baad-bf3b703ab804" providerId="ADAL" clId="{C8D160B7-D0A3-4D53-8AFB-66B9FC51F4A4}" dt="2020-10-02T19:12:56.412" v="77" actId="113"/>
          <ac:spMkLst>
            <pc:docMk/>
            <pc:sldMk cId="3673683562" sldId="282"/>
            <ac:spMk id="21" creationId="{00000000-0000-0000-0000-000000000000}"/>
          </ac:spMkLst>
        </pc:spChg>
        <pc:spChg chg="mod">
          <ac:chgData name="Johana De la Parra Rivero" userId="f8bd95ab-1c42-4b64-baad-bf3b703ab804" providerId="ADAL" clId="{C8D160B7-D0A3-4D53-8AFB-66B9FC51F4A4}" dt="2020-10-02T19:12:56.412" v="77" actId="113"/>
          <ac:spMkLst>
            <pc:docMk/>
            <pc:sldMk cId="3673683562" sldId="282"/>
            <ac:spMk id="22" creationId="{00000000-0000-0000-0000-000000000000}"/>
          </ac:spMkLst>
        </pc:spChg>
        <pc:spChg chg="mod">
          <ac:chgData name="Johana De la Parra Rivero" userId="f8bd95ab-1c42-4b64-baad-bf3b703ab804" providerId="ADAL" clId="{C8D160B7-D0A3-4D53-8AFB-66B9FC51F4A4}" dt="2020-10-02T19:12:56.412" v="77" actId="113"/>
          <ac:spMkLst>
            <pc:docMk/>
            <pc:sldMk cId="3673683562" sldId="282"/>
            <ac:spMk id="23" creationId="{00000000-0000-0000-0000-000000000000}"/>
          </ac:spMkLst>
        </pc:spChg>
        <pc:spChg chg="mod">
          <ac:chgData name="Johana De la Parra Rivero" userId="f8bd95ab-1c42-4b64-baad-bf3b703ab804" providerId="ADAL" clId="{C8D160B7-D0A3-4D53-8AFB-66B9FC51F4A4}" dt="2020-10-02T19:12:56.412" v="77" actId="113"/>
          <ac:spMkLst>
            <pc:docMk/>
            <pc:sldMk cId="3673683562" sldId="282"/>
            <ac:spMk id="28" creationId="{00000000-0000-0000-0000-000000000000}"/>
          </ac:spMkLst>
        </pc:spChg>
        <pc:spChg chg="mod">
          <ac:chgData name="Johana De la Parra Rivero" userId="f8bd95ab-1c42-4b64-baad-bf3b703ab804" providerId="ADAL" clId="{C8D160B7-D0A3-4D53-8AFB-66B9FC51F4A4}" dt="2020-10-02T19:12:56.412" v="77" actId="113"/>
          <ac:spMkLst>
            <pc:docMk/>
            <pc:sldMk cId="3673683562" sldId="282"/>
            <ac:spMk id="29" creationId="{00000000-0000-0000-0000-000000000000}"/>
          </ac:spMkLst>
        </pc:spChg>
        <pc:spChg chg="mod">
          <ac:chgData name="Johana De la Parra Rivero" userId="f8bd95ab-1c42-4b64-baad-bf3b703ab804" providerId="ADAL" clId="{C8D160B7-D0A3-4D53-8AFB-66B9FC51F4A4}" dt="2020-10-02T19:12:56.412" v="77" actId="113"/>
          <ac:spMkLst>
            <pc:docMk/>
            <pc:sldMk cId="3673683562" sldId="282"/>
            <ac:spMk id="31" creationId="{00000000-0000-0000-0000-000000000000}"/>
          </ac:spMkLst>
        </pc:spChg>
        <pc:spChg chg="mod">
          <ac:chgData name="Johana De la Parra Rivero" userId="f8bd95ab-1c42-4b64-baad-bf3b703ab804" providerId="ADAL" clId="{C8D160B7-D0A3-4D53-8AFB-66B9FC51F4A4}" dt="2020-10-02T19:12:56.412" v="77" actId="113"/>
          <ac:spMkLst>
            <pc:docMk/>
            <pc:sldMk cId="3673683562" sldId="282"/>
            <ac:spMk id="32" creationId="{00000000-0000-0000-0000-000000000000}"/>
          </ac:spMkLst>
        </pc:spChg>
        <pc:spChg chg="del">
          <ac:chgData name="Johana De la Parra Rivero" userId="f8bd95ab-1c42-4b64-baad-bf3b703ab804" providerId="ADAL" clId="{C8D160B7-D0A3-4D53-8AFB-66B9FC51F4A4}" dt="2020-10-02T19:11:42.689" v="55" actId="478"/>
          <ac:spMkLst>
            <pc:docMk/>
            <pc:sldMk cId="3673683562" sldId="282"/>
            <ac:spMk id="59" creationId="{00000000-0000-0000-0000-000000000000}"/>
          </ac:spMkLst>
        </pc:spChg>
        <pc:grpChg chg="add mod">
          <ac:chgData name="Johana De la Parra Rivero" userId="f8bd95ab-1c42-4b64-baad-bf3b703ab804" providerId="ADAL" clId="{C8D160B7-D0A3-4D53-8AFB-66B9FC51F4A4}" dt="2020-10-02T19:12:10.639" v="61" actId="14100"/>
          <ac:grpSpMkLst>
            <pc:docMk/>
            <pc:sldMk cId="3673683562" sldId="282"/>
            <ac:grpSpMk id="3" creationId="{635A0C3D-D61C-400D-88D7-CC421E63D1F1}"/>
          </ac:grpSpMkLst>
        </pc:grpChg>
        <pc:picChg chg="mod">
          <ac:chgData name="Johana De la Parra Rivero" userId="f8bd95ab-1c42-4b64-baad-bf3b703ab804" providerId="ADAL" clId="{C8D160B7-D0A3-4D53-8AFB-66B9FC51F4A4}" dt="2020-10-02T19:11:55.122" v="58" actId="164"/>
          <ac:picMkLst>
            <pc:docMk/>
            <pc:sldMk cId="3673683562" sldId="282"/>
            <ac:picMk id="11" creationId="{00000000-0000-0000-0000-000000000000}"/>
          </ac:picMkLst>
        </pc:picChg>
        <pc:cxnChg chg="mod">
          <ac:chgData name="Johana De la Parra Rivero" userId="f8bd95ab-1c42-4b64-baad-bf3b703ab804" providerId="ADAL" clId="{C8D160B7-D0A3-4D53-8AFB-66B9FC51F4A4}" dt="2020-10-02T19:12:46.195" v="74" actId="14100"/>
          <ac:cxnSpMkLst>
            <pc:docMk/>
            <pc:sldMk cId="3673683562" sldId="282"/>
            <ac:cxnSpMk id="24" creationId="{00000000-0000-0000-0000-000000000000}"/>
          </ac:cxnSpMkLst>
        </pc:cxnChg>
        <pc:cxnChg chg="mod">
          <ac:chgData name="Johana De la Parra Rivero" userId="f8bd95ab-1c42-4b64-baad-bf3b703ab804" providerId="ADAL" clId="{C8D160B7-D0A3-4D53-8AFB-66B9FC51F4A4}" dt="2020-10-02T19:12:46.195" v="74" actId="14100"/>
          <ac:cxnSpMkLst>
            <pc:docMk/>
            <pc:sldMk cId="3673683562" sldId="282"/>
            <ac:cxnSpMk id="25" creationId="{00000000-0000-0000-0000-000000000000}"/>
          </ac:cxnSpMkLst>
        </pc:cxnChg>
        <pc:cxnChg chg="mod">
          <ac:chgData name="Johana De la Parra Rivero" userId="f8bd95ab-1c42-4b64-baad-bf3b703ab804" providerId="ADAL" clId="{C8D160B7-D0A3-4D53-8AFB-66B9FC51F4A4}" dt="2020-10-02T19:12:46.195" v="74" actId="14100"/>
          <ac:cxnSpMkLst>
            <pc:docMk/>
            <pc:sldMk cId="3673683562" sldId="282"/>
            <ac:cxnSpMk id="26" creationId="{00000000-0000-0000-0000-000000000000}"/>
          </ac:cxnSpMkLst>
        </pc:cxnChg>
        <pc:cxnChg chg="mod">
          <ac:chgData name="Johana De la Parra Rivero" userId="f8bd95ab-1c42-4b64-baad-bf3b703ab804" providerId="ADAL" clId="{C8D160B7-D0A3-4D53-8AFB-66B9FC51F4A4}" dt="2020-10-02T19:12:46.195" v="74" actId="14100"/>
          <ac:cxnSpMkLst>
            <pc:docMk/>
            <pc:sldMk cId="3673683562" sldId="282"/>
            <ac:cxnSpMk id="27" creationId="{00000000-0000-0000-0000-000000000000}"/>
          </ac:cxnSpMkLst>
        </pc:cxnChg>
        <pc:cxnChg chg="mod">
          <ac:chgData name="Johana De la Parra Rivero" userId="f8bd95ab-1c42-4b64-baad-bf3b703ab804" providerId="ADAL" clId="{C8D160B7-D0A3-4D53-8AFB-66B9FC51F4A4}" dt="2020-10-02T19:12:46.195" v="74" actId="14100"/>
          <ac:cxnSpMkLst>
            <pc:docMk/>
            <pc:sldMk cId="3673683562" sldId="282"/>
            <ac:cxnSpMk id="30" creationId="{00000000-0000-0000-0000-000000000000}"/>
          </ac:cxnSpMkLst>
        </pc:cxnChg>
        <pc:cxnChg chg="mod">
          <ac:chgData name="Johana De la Parra Rivero" userId="f8bd95ab-1c42-4b64-baad-bf3b703ab804" providerId="ADAL" clId="{C8D160B7-D0A3-4D53-8AFB-66B9FC51F4A4}" dt="2020-10-02T19:12:46.195" v="74" actId="14100"/>
          <ac:cxnSpMkLst>
            <pc:docMk/>
            <pc:sldMk cId="3673683562" sldId="282"/>
            <ac:cxnSpMk id="33" creationId="{00000000-0000-0000-0000-000000000000}"/>
          </ac:cxnSpMkLst>
        </pc:cxnChg>
      </pc:sldChg>
      <pc:sldChg chg="add">
        <pc:chgData name="Johana De la Parra Rivero" userId="f8bd95ab-1c42-4b64-baad-bf3b703ab804" providerId="ADAL" clId="{C8D160B7-D0A3-4D53-8AFB-66B9FC51F4A4}" dt="2020-10-02T19:10:38.152" v="25"/>
        <pc:sldMkLst>
          <pc:docMk/>
          <pc:sldMk cId="3105282025" sldId="283"/>
        </pc:sldMkLst>
      </pc:sldChg>
    </pc:docChg>
  </pc:docChgLst>
  <pc:docChgLst>
    <pc:chgData name="Johana De la Parra Rivero" userId="f8bd95ab-1c42-4b64-baad-bf3b703ab804" providerId="ADAL" clId="{390488AB-06C1-49AF-9179-9FBC5E2039C3}"/>
    <pc:docChg chg="undo custSel addSld delSld modSld">
      <pc:chgData name="Johana De la Parra Rivero" userId="f8bd95ab-1c42-4b64-baad-bf3b703ab804" providerId="ADAL" clId="{390488AB-06C1-49AF-9179-9FBC5E2039C3}" dt="2020-11-04T21:47:11.504" v="409" actId="478"/>
      <pc:docMkLst>
        <pc:docMk/>
      </pc:docMkLst>
      <pc:sldChg chg="del">
        <pc:chgData name="Johana De la Parra Rivero" userId="f8bd95ab-1c42-4b64-baad-bf3b703ab804" providerId="ADAL" clId="{390488AB-06C1-49AF-9179-9FBC5E2039C3}" dt="2020-11-04T19:39:49.184" v="23" actId="47"/>
        <pc:sldMkLst>
          <pc:docMk/>
          <pc:sldMk cId="4099088918" sldId="278"/>
        </pc:sldMkLst>
      </pc:sldChg>
      <pc:sldChg chg="addSp delSp modSp del mod">
        <pc:chgData name="Johana De la Parra Rivero" userId="f8bd95ab-1c42-4b64-baad-bf3b703ab804" providerId="ADAL" clId="{390488AB-06C1-49AF-9179-9FBC5E2039C3}" dt="2020-11-04T21:33:40.234" v="238" actId="47"/>
        <pc:sldMkLst>
          <pc:docMk/>
          <pc:sldMk cId="3234444187" sldId="281"/>
        </pc:sldMkLst>
        <pc:spChg chg="del">
          <ac:chgData name="Johana De la Parra Rivero" userId="f8bd95ab-1c42-4b64-baad-bf3b703ab804" providerId="ADAL" clId="{390488AB-06C1-49AF-9179-9FBC5E2039C3}" dt="2020-11-04T19:39:55.101" v="25" actId="478"/>
          <ac:spMkLst>
            <pc:docMk/>
            <pc:sldMk cId="3234444187" sldId="281"/>
            <ac:spMk id="2" creationId="{D2A32442-6786-4F66-B92F-CEABA96A17BC}"/>
          </ac:spMkLst>
        </pc:spChg>
        <pc:spChg chg="add mod">
          <ac:chgData name="Johana De la Parra Rivero" userId="f8bd95ab-1c42-4b64-baad-bf3b703ab804" providerId="ADAL" clId="{390488AB-06C1-49AF-9179-9FBC5E2039C3}" dt="2020-11-04T19:40:33.017" v="27" actId="14100"/>
          <ac:spMkLst>
            <pc:docMk/>
            <pc:sldMk cId="3234444187" sldId="281"/>
            <ac:spMk id="4" creationId="{1E5BE497-EE46-4413-97F5-5C63D4465748}"/>
          </ac:spMkLst>
        </pc:spChg>
        <pc:graphicFrameChg chg="del">
          <ac:chgData name="Johana De la Parra Rivero" userId="f8bd95ab-1c42-4b64-baad-bf3b703ab804" providerId="ADAL" clId="{390488AB-06C1-49AF-9179-9FBC5E2039C3}" dt="2020-11-04T19:39:52.010" v="24" actId="478"/>
          <ac:graphicFrameMkLst>
            <pc:docMk/>
            <pc:sldMk cId="3234444187" sldId="281"/>
            <ac:graphicFrameMk id="5" creationId="{00000000-0000-0000-0000-000000000000}"/>
          </ac:graphicFrameMkLst>
        </pc:graphicFrameChg>
      </pc:sldChg>
      <pc:sldChg chg="addSp delSp modSp mod">
        <pc:chgData name="Johana De la Parra Rivero" userId="f8bd95ab-1c42-4b64-baad-bf3b703ab804" providerId="ADAL" clId="{390488AB-06C1-49AF-9179-9FBC5E2039C3}" dt="2020-11-04T21:47:11.504" v="409" actId="478"/>
        <pc:sldMkLst>
          <pc:docMk/>
          <pc:sldMk cId="3673683562" sldId="282"/>
        </pc:sldMkLst>
        <pc:spChg chg="mod">
          <ac:chgData name="Johana De la Parra Rivero" userId="f8bd95ab-1c42-4b64-baad-bf3b703ab804" providerId="ADAL" clId="{390488AB-06C1-49AF-9179-9FBC5E2039C3}" dt="2020-11-04T19:39:34.048" v="21" actId="1076"/>
          <ac:spMkLst>
            <pc:docMk/>
            <pc:sldMk cId="3673683562" sldId="282"/>
            <ac:spMk id="2" creationId="{4791006A-4C7B-4CAF-8A49-4DAEC49C7D3F}"/>
          </ac:spMkLst>
        </pc:spChg>
        <pc:spChg chg="mod">
          <ac:chgData name="Johana De la Parra Rivero" userId="f8bd95ab-1c42-4b64-baad-bf3b703ab804" providerId="ADAL" clId="{390488AB-06C1-49AF-9179-9FBC5E2039C3}" dt="2020-11-04T21:41:06.421" v="351" actId="6549"/>
          <ac:spMkLst>
            <pc:docMk/>
            <pc:sldMk cId="3673683562" sldId="282"/>
            <ac:spMk id="5" creationId="{6FA4E193-1DDC-4420-852D-F72AA0D90996}"/>
          </ac:spMkLst>
        </pc:spChg>
        <pc:spChg chg="mod">
          <ac:chgData name="Johana De la Parra Rivero" userId="f8bd95ab-1c42-4b64-baad-bf3b703ab804" providerId="ADAL" clId="{390488AB-06C1-49AF-9179-9FBC5E2039C3}" dt="2020-11-04T21:41:13.520" v="353" actId="6549"/>
          <ac:spMkLst>
            <pc:docMk/>
            <pc:sldMk cId="3673683562" sldId="282"/>
            <ac:spMk id="6" creationId="{A71C8498-3168-4DAC-AA6F-421C26FA840A}"/>
          </ac:spMkLst>
        </pc:spChg>
        <pc:spChg chg="del">
          <ac:chgData name="Johana De la Parra Rivero" userId="f8bd95ab-1c42-4b64-baad-bf3b703ab804" providerId="ADAL" clId="{390488AB-06C1-49AF-9179-9FBC5E2039C3}" dt="2020-11-04T21:41:09.616" v="352" actId="478"/>
          <ac:spMkLst>
            <pc:docMk/>
            <pc:sldMk cId="3673683562" sldId="282"/>
            <ac:spMk id="7" creationId="{00AE1801-F20A-4364-A1F7-4743C6FBA24B}"/>
          </ac:spMkLst>
        </pc:spChg>
        <pc:spChg chg="del mod">
          <ac:chgData name="Johana De la Parra Rivero" userId="f8bd95ab-1c42-4b64-baad-bf3b703ab804" providerId="ADAL" clId="{390488AB-06C1-49AF-9179-9FBC5E2039C3}" dt="2020-11-04T21:41:26.859" v="356" actId="478"/>
          <ac:spMkLst>
            <pc:docMk/>
            <pc:sldMk cId="3673683562" sldId="282"/>
            <ac:spMk id="18" creationId="{00000000-0000-0000-0000-000000000000}"/>
          </ac:spMkLst>
        </pc:spChg>
        <pc:spChg chg="del">
          <ac:chgData name="Johana De la Parra Rivero" userId="f8bd95ab-1c42-4b64-baad-bf3b703ab804" providerId="ADAL" clId="{390488AB-06C1-49AF-9179-9FBC5E2039C3}" dt="2020-11-04T21:41:34.687" v="357" actId="478"/>
          <ac:spMkLst>
            <pc:docMk/>
            <pc:sldMk cId="3673683562" sldId="282"/>
            <ac:spMk id="21" creationId="{00000000-0000-0000-0000-000000000000}"/>
          </ac:spMkLst>
        </pc:spChg>
        <pc:spChg chg="del">
          <ac:chgData name="Johana De la Parra Rivero" userId="f8bd95ab-1c42-4b64-baad-bf3b703ab804" providerId="ADAL" clId="{390488AB-06C1-49AF-9179-9FBC5E2039C3}" dt="2020-11-04T21:41:34.687" v="357" actId="478"/>
          <ac:spMkLst>
            <pc:docMk/>
            <pc:sldMk cId="3673683562" sldId="282"/>
            <ac:spMk id="22" creationId="{00000000-0000-0000-0000-000000000000}"/>
          </ac:spMkLst>
        </pc:spChg>
        <pc:spChg chg="del">
          <ac:chgData name="Johana De la Parra Rivero" userId="f8bd95ab-1c42-4b64-baad-bf3b703ab804" providerId="ADAL" clId="{390488AB-06C1-49AF-9179-9FBC5E2039C3}" dt="2020-11-04T21:41:34.687" v="357" actId="478"/>
          <ac:spMkLst>
            <pc:docMk/>
            <pc:sldMk cId="3673683562" sldId="282"/>
            <ac:spMk id="23" creationId="{00000000-0000-0000-0000-000000000000}"/>
          </ac:spMkLst>
        </pc:spChg>
        <pc:spChg chg="del">
          <ac:chgData name="Johana De la Parra Rivero" userId="f8bd95ab-1c42-4b64-baad-bf3b703ab804" providerId="ADAL" clId="{390488AB-06C1-49AF-9179-9FBC5E2039C3}" dt="2020-11-04T21:41:34.687" v="357" actId="478"/>
          <ac:spMkLst>
            <pc:docMk/>
            <pc:sldMk cId="3673683562" sldId="282"/>
            <ac:spMk id="29" creationId="{00000000-0000-0000-0000-000000000000}"/>
          </ac:spMkLst>
        </pc:spChg>
        <pc:spChg chg="del">
          <ac:chgData name="Johana De la Parra Rivero" userId="f8bd95ab-1c42-4b64-baad-bf3b703ab804" providerId="ADAL" clId="{390488AB-06C1-49AF-9179-9FBC5E2039C3}" dt="2020-11-04T21:41:34.687" v="357" actId="478"/>
          <ac:spMkLst>
            <pc:docMk/>
            <pc:sldMk cId="3673683562" sldId="282"/>
            <ac:spMk id="32" creationId="{00000000-0000-0000-0000-000000000000}"/>
          </ac:spMkLst>
        </pc:spChg>
        <pc:spChg chg="mod">
          <ac:chgData name="Johana De la Parra Rivero" userId="f8bd95ab-1c42-4b64-baad-bf3b703ab804" providerId="ADAL" clId="{390488AB-06C1-49AF-9179-9FBC5E2039C3}" dt="2020-11-04T21:43:36.610" v="368" actId="20577"/>
          <ac:spMkLst>
            <pc:docMk/>
            <pc:sldMk cId="3673683562" sldId="282"/>
            <ac:spMk id="36" creationId="{E441344C-9DB0-4D42-8E71-9BE64E32D81C}"/>
          </ac:spMkLst>
        </pc:spChg>
        <pc:spChg chg="mod">
          <ac:chgData name="Johana De la Parra Rivero" userId="f8bd95ab-1c42-4b64-baad-bf3b703ab804" providerId="ADAL" clId="{390488AB-06C1-49AF-9179-9FBC5E2039C3}" dt="2020-11-04T21:44:03.797" v="377" actId="20577"/>
          <ac:spMkLst>
            <pc:docMk/>
            <pc:sldMk cId="3673683562" sldId="282"/>
            <ac:spMk id="37" creationId="{4A085954-DC5E-4165-AE4A-555AB73B3050}"/>
          </ac:spMkLst>
        </pc:spChg>
        <pc:spChg chg="mod">
          <ac:chgData name="Johana De la Parra Rivero" userId="f8bd95ab-1c42-4b64-baad-bf3b703ab804" providerId="ADAL" clId="{390488AB-06C1-49AF-9179-9FBC5E2039C3}" dt="2020-11-04T21:45:09.814" v="389" actId="20577"/>
          <ac:spMkLst>
            <pc:docMk/>
            <pc:sldMk cId="3673683562" sldId="282"/>
            <ac:spMk id="38" creationId="{22A41982-B45B-4C6D-9879-E3E2E4F9DC8B}"/>
          </ac:spMkLst>
        </pc:spChg>
        <pc:spChg chg="mod">
          <ac:chgData name="Johana De la Parra Rivero" userId="f8bd95ab-1c42-4b64-baad-bf3b703ab804" providerId="ADAL" clId="{390488AB-06C1-49AF-9179-9FBC5E2039C3}" dt="2020-11-04T21:43:56.500" v="374" actId="20577"/>
          <ac:spMkLst>
            <pc:docMk/>
            <pc:sldMk cId="3673683562" sldId="282"/>
            <ac:spMk id="39" creationId="{347E5831-0E19-484A-8184-7D7D82489A42}"/>
          </ac:spMkLst>
        </pc:spChg>
        <pc:spChg chg="mod">
          <ac:chgData name="Johana De la Parra Rivero" userId="f8bd95ab-1c42-4b64-baad-bf3b703ab804" providerId="ADAL" clId="{390488AB-06C1-49AF-9179-9FBC5E2039C3}" dt="2020-11-04T21:44:12.579" v="380" actId="20577"/>
          <ac:spMkLst>
            <pc:docMk/>
            <pc:sldMk cId="3673683562" sldId="282"/>
            <ac:spMk id="40" creationId="{766078AB-52A6-4517-89F2-00B74109D26F}"/>
          </ac:spMkLst>
        </pc:spChg>
        <pc:spChg chg="mod">
          <ac:chgData name="Johana De la Parra Rivero" userId="f8bd95ab-1c42-4b64-baad-bf3b703ab804" providerId="ADAL" clId="{390488AB-06C1-49AF-9179-9FBC5E2039C3}" dt="2020-11-04T21:45:32.423" v="392" actId="20577"/>
          <ac:spMkLst>
            <pc:docMk/>
            <pc:sldMk cId="3673683562" sldId="282"/>
            <ac:spMk id="41" creationId="{9B5774EF-2449-4231-A854-3A1947182576}"/>
          </ac:spMkLst>
        </pc:spChg>
        <pc:spChg chg="mod">
          <ac:chgData name="Johana De la Parra Rivero" userId="f8bd95ab-1c42-4b64-baad-bf3b703ab804" providerId="ADAL" clId="{390488AB-06C1-49AF-9179-9FBC5E2039C3}" dt="2020-11-04T21:45:39.892" v="395" actId="20577"/>
          <ac:spMkLst>
            <pc:docMk/>
            <pc:sldMk cId="3673683562" sldId="282"/>
            <ac:spMk id="42" creationId="{8729DED6-B0B5-4062-B2A6-3BB5A6C48A6F}"/>
          </ac:spMkLst>
        </pc:spChg>
        <pc:spChg chg="mod">
          <ac:chgData name="Johana De la Parra Rivero" userId="f8bd95ab-1c42-4b64-baad-bf3b703ab804" providerId="ADAL" clId="{390488AB-06C1-49AF-9179-9FBC5E2039C3}" dt="2020-11-04T21:43:49.125" v="371" actId="20577"/>
          <ac:spMkLst>
            <pc:docMk/>
            <pc:sldMk cId="3673683562" sldId="282"/>
            <ac:spMk id="43" creationId="{EADE861E-9AB3-49DC-94F4-D5EDDD66E980}"/>
          </ac:spMkLst>
        </pc:spChg>
        <pc:spChg chg="mod">
          <ac:chgData name="Johana De la Parra Rivero" userId="f8bd95ab-1c42-4b64-baad-bf3b703ab804" providerId="ADAL" clId="{390488AB-06C1-49AF-9179-9FBC5E2039C3}" dt="2020-11-04T21:45:49.927" v="398" actId="20577"/>
          <ac:spMkLst>
            <pc:docMk/>
            <pc:sldMk cId="3673683562" sldId="282"/>
            <ac:spMk id="44" creationId="{8EA54D7C-A8A6-405D-87AE-B92C567B5858}"/>
          </ac:spMkLst>
        </pc:spChg>
        <pc:spChg chg="del mod">
          <ac:chgData name="Johana De la Parra Rivero" userId="f8bd95ab-1c42-4b64-baad-bf3b703ab804" providerId="ADAL" clId="{390488AB-06C1-49AF-9179-9FBC5E2039C3}" dt="2020-11-04T21:47:11.504" v="409" actId="478"/>
          <ac:spMkLst>
            <pc:docMk/>
            <pc:sldMk cId="3673683562" sldId="282"/>
            <ac:spMk id="45" creationId="{BE4E8C99-D038-4462-BF91-43C5FFBDD937}"/>
          </ac:spMkLst>
        </pc:spChg>
        <pc:spChg chg="add del mod">
          <ac:chgData name="Johana De la Parra Rivero" userId="f8bd95ab-1c42-4b64-baad-bf3b703ab804" providerId="ADAL" clId="{390488AB-06C1-49AF-9179-9FBC5E2039C3}" dt="2020-11-04T21:45:06.736" v="386" actId="478"/>
          <ac:spMkLst>
            <pc:docMk/>
            <pc:sldMk cId="3673683562" sldId="282"/>
            <ac:spMk id="46" creationId="{2E044CFA-88BD-4B1F-847C-112A63B97CE4}"/>
          </ac:spMkLst>
        </pc:spChg>
        <pc:spChg chg="add mod">
          <ac:chgData name="Johana De la Parra Rivero" userId="f8bd95ab-1c42-4b64-baad-bf3b703ab804" providerId="ADAL" clId="{390488AB-06C1-49AF-9179-9FBC5E2039C3}" dt="2020-11-04T21:46:23.658" v="408" actId="20577"/>
          <ac:spMkLst>
            <pc:docMk/>
            <pc:sldMk cId="3673683562" sldId="282"/>
            <ac:spMk id="47" creationId="{7CEA39ED-BF30-4FD7-A0DE-27B2EF97737F}"/>
          </ac:spMkLst>
        </pc:spChg>
        <pc:grpChg chg="add del">
          <ac:chgData name="Johana De la Parra Rivero" userId="f8bd95ab-1c42-4b64-baad-bf3b703ab804" providerId="ADAL" clId="{390488AB-06C1-49AF-9179-9FBC5E2039C3}" dt="2020-11-04T21:42:06.187" v="363" actId="478"/>
          <ac:grpSpMkLst>
            <pc:docMk/>
            <pc:sldMk cId="3673683562" sldId="282"/>
            <ac:grpSpMk id="3" creationId="{635A0C3D-D61C-400D-88D7-CC421E63D1F1}"/>
          </ac:grpSpMkLst>
        </pc:grpChg>
        <pc:grpChg chg="add del mod">
          <ac:chgData name="Johana De la Parra Rivero" userId="f8bd95ab-1c42-4b64-baad-bf3b703ab804" providerId="ADAL" clId="{390488AB-06C1-49AF-9179-9FBC5E2039C3}" dt="2020-11-04T21:46:01.901" v="403" actId="1076"/>
          <ac:grpSpMkLst>
            <pc:docMk/>
            <pc:sldMk cId="3673683562" sldId="282"/>
            <ac:grpSpMk id="34" creationId="{A54AEC13-451A-4661-90FF-6B756A272A5F}"/>
          </ac:grpSpMkLst>
        </pc:grpChg>
        <pc:picChg chg="mod">
          <ac:chgData name="Johana De la Parra Rivero" userId="f8bd95ab-1c42-4b64-baad-bf3b703ab804" providerId="ADAL" clId="{390488AB-06C1-49AF-9179-9FBC5E2039C3}" dt="2020-11-04T21:42:07.291" v="364"/>
          <ac:picMkLst>
            <pc:docMk/>
            <pc:sldMk cId="3673683562" sldId="282"/>
            <ac:picMk id="35" creationId="{12B7FEFE-694D-41F4-91BB-28E9527E0844}"/>
          </ac:picMkLst>
        </pc:picChg>
        <pc:cxnChg chg="del mod">
          <ac:chgData name="Johana De la Parra Rivero" userId="f8bd95ab-1c42-4b64-baad-bf3b703ab804" providerId="ADAL" clId="{390488AB-06C1-49AF-9179-9FBC5E2039C3}" dt="2020-11-04T21:41:34.687" v="357" actId="478"/>
          <ac:cxnSpMkLst>
            <pc:docMk/>
            <pc:sldMk cId="3673683562" sldId="282"/>
            <ac:cxnSpMk id="24" creationId="{00000000-0000-0000-0000-000000000000}"/>
          </ac:cxnSpMkLst>
        </pc:cxnChg>
        <pc:cxnChg chg="del mod">
          <ac:chgData name="Johana De la Parra Rivero" userId="f8bd95ab-1c42-4b64-baad-bf3b703ab804" providerId="ADAL" clId="{390488AB-06C1-49AF-9179-9FBC5E2039C3}" dt="2020-11-04T21:41:34.687" v="357" actId="478"/>
          <ac:cxnSpMkLst>
            <pc:docMk/>
            <pc:sldMk cId="3673683562" sldId="282"/>
            <ac:cxnSpMk id="25" creationId="{00000000-0000-0000-0000-000000000000}"/>
          </ac:cxnSpMkLst>
        </pc:cxnChg>
        <pc:cxnChg chg="del mod">
          <ac:chgData name="Johana De la Parra Rivero" userId="f8bd95ab-1c42-4b64-baad-bf3b703ab804" providerId="ADAL" clId="{390488AB-06C1-49AF-9179-9FBC5E2039C3}" dt="2020-11-04T21:41:39.640" v="360" actId="478"/>
          <ac:cxnSpMkLst>
            <pc:docMk/>
            <pc:sldMk cId="3673683562" sldId="282"/>
            <ac:cxnSpMk id="26" creationId="{00000000-0000-0000-0000-000000000000}"/>
          </ac:cxnSpMkLst>
        </pc:cxnChg>
        <pc:cxnChg chg="del mod">
          <ac:chgData name="Johana De la Parra Rivero" userId="f8bd95ab-1c42-4b64-baad-bf3b703ab804" providerId="ADAL" clId="{390488AB-06C1-49AF-9179-9FBC5E2039C3}" dt="2020-11-04T21:41:22.254" v="355" actId="478"/>
          <ac:cxnSpMkLst>
            <pc:docMk/>
            <pc:sldMk cId="3673683562" sldId="282"/>
            <ac:cxnSpMk id="27" creationId="{00000000-0000-0000-0000-000000000000}"/>
          </ac:cxnSpMkLst>
        </pc:cxnChg>
        <pc:cxnChg chg="del mod">
          <ac:chgData name="Johana De la Parra Rivero" userId="f8bd95ab-1c42-4b64-baad-bf3b703ab804" providerId="ADAL" clId="{390488AB-06C1-49AF-9179-9FBC5E2039C3}" dt="2020-11-04T21:41:44.796" v="362" actId="478"/>
          <ac:cxnSpMkLst>
            <pc:docMk/>
            <pc:sldMk cId="3673683562" sldId="282"/>
            <ac:cxnSpMk id="30" creationId="{00000000-0000-0000-0000-000000000000}"/>
          </ac:cxnSpMkLst>
        </pc:cxnChg>
        <pc:cxnChg chg="del mod">
          <ac:chgData name="Johana De la Parra Rivero" userId="f8bd95ab-1c42-4b64-baad-bf3b703ab804" providerId="ADAL" clId="{390488AB-06C1-49AF-9179-9FBC5E2039C3}" dt="2020-11-04T21:41:41.999" v="361" actId="478"/>
          <ac:cxnSpMkLst>
            <pc:docMk/>
            <pc:sldMk cId="3673683562" sldId="282"/>
            <ac:cxnSpMk id="33" creationId="{00000000-0000-0000-0000-000000000000}"/>
          </ac:cxnSpMkLst>
        </pc:cxnChg>
      </pc:sldChg>
      <pc:sldChg chg="addSp delSp modSp new mod">
        <pc:chgData name="Johana De la Parra Rivero" userId="f8bd95ab-1c42-4b64-baad-bf3b703ab804" providerId="ADAL" clId="{390488AB-06C1-49AF-9179-9FBC5E2039C3}" dt="2020-11-04T21:40:28.952" v="349" actId="1076"/>
        <pc:sldMkLst>
          <pc:docMk/>
          <pc:sldMk cId="751420314" sldId="283"/>
        </pc:sldMkLst>
        <pc:spChg chg="add mod">
          <ac:chgData name="Johana De la Parra Rivero" userId="f8bd95ab-1c42-4b64-baad-bf3b703ab804" providerId="ADAL" clId="{390488AB-06C1-49AF-9179-9FBC5E2039C3}" dt="2020-11-04T21:37:21.841" v="290"/>
          <ac:spMkLst>
            <pc:docMk/>
            <pc:sldMk cId="751420314" sldId="283"/>
            <ac:spMk id="6" creationId="{2899E3A8-CF9C-46B8-A8F7-83107CEBF7E5}"/>
          </ac:spMkLst>
        </pc:spChg>
        <pc:graphicFrameChg chg="add del mod">
          <ac:chgData name="Johana De la Parra Rivero" userId="f8bd95ab-1c42-4b64-baad-bf3b703ab804" providerId="ADAL" clId="{390488AB-06C1-49AF-9179-9FBC5E2039C3}" dt="2020-11-04T20:02:51.543" v="30"/>
          <ac:graphicFrameMkLst>
            <pc:docMk/>
            <pc:sldMk cId="751420314" sldId="283"/>
            <ac:graphicFrameMk id="2" creationId="{C73D0E72-FC26-45CB-A092-F234C4A5933B}"/>
          </ac:graphicFrameMkLst>
        </pc:graphicFrameChg>
        <pc:graphicFrameChg chg="add del mod">
          <ac:chgData name="Johana De la Parra Rivero" userId="f8bd95ab-1c42-4b64-baad-bf3b703ab804" providerId="ADAL" clId="{390488AB-06C1-49AF-9179-9FBC5E2039C3}" dt="2020-11-04T20:05:21.440" v="32" actId="478"/>
          <ac:graphicFrameMkLst>
            <pc:docMk/>
            <pc:sldMk cId="751420314" sldId="283"/>
            <ac:graphicFrameMk id="3" creationId="{057A57D3-5F9D-43B9-B5E9-3D1C514EB013}"/>
          </ac:graphicFrameMkLst>
        </pc:graphicFrameChg>
        <pc:graphicFrameChg chg="add del mod">
          <ac:chgData name="Johana De la Parra Rivero" userId="f8bd95ab-1c42-4b64-baad-bf3b703ab804" providerId="ADAL" clId="{390488AB-06C1-49AF-9179-9FBC5E2039C3}" dt="2020-11-04T20:05:25.514" v="34"/>
          <ac:graphicFrameMkLst>
            <pc:docMk/>
            <pc:sldMk cId="751420314" sldId="283"/>
            <ac:graphicFrameMk id="4" creationId="{FBFD8E86-2BEC-4B22-9BE1-A6F3BC3EEFAC}"/>
          </ac:graphicFrameMkLst>
        </pc:graphicFrameChg>
        <pc:graphicFrameChg chg="add mod modGraphic">
          <ac:chgData name="Johana De la Parra Rivero" userId="f8bd95ab-1c42-4b64-baad-bf3b703ab804" providerId="ADAL" clId="{390488AB-06C1-49AF-9179-9FBC5E2039C3}" dt="2020-11-04T21:40:28.952" v="349" actId="1076"/>
          <ac:graphicFrameMkLst>
            <pc:docMk/>
            <pc:sldMk cId="751420314" sldId="283"/>
            <ac:graphicFrameMk id="5" creationId="{60BC8C3C-B951-4797-9E4F-1B164AF23CF5}"/>
          </ac:graphicFrameMkLst>
        </pc:graphicFrameChg>
      </pc:sldChg>
      <pc:sldChg chg="del">
        <pc:chgData name="Johana De la Parra Rivero" userId="f8bd95ab-1c42-4b64-baad-bf3b703ab804" providerId="ADAL" clId="{390488AB-06C1-49AF-9179-9FBC5E2039C3}" dt="2020-11-04T19:39:47.591" v="22" actId="47"/>
        <pc:sldMkLst>
          <pc:docMk/>
          <pc:sldMk cId="3105282025" sldId="283"/>
        </pc:sldMkLst>
      </pc:sldChg>
      <pc:sldChg chg="addSp modSp add mod">
        <pc:chgData name="Johana De la Parra Rivero" userId="f8bd95ab-1c42-4b64-baad-bf3b703ab804" providerId="ADAL" clId="{390488AB-06C1-49AF-9179-9FBC5E2039C3}" dt="2020-11-04T21:37:17.591" v="287"/>
        <pc:sldMkLst>
          <pc:docMk/>
          <pc:sldMk cId="4248670365" sldId="284"/>
        </pc:sldMkLst>
        <pc:spChg chg="add mod">
          <ac:chgData name="Johana De la Parra Rivero" userId="f8bd95ab-1c42-4b64-baad-bf3b703ab804" providerId="ADAL" clId="{390488AB-06C1-49AF-9179-9FBC5E2039C3}" dt="2020-11-04T21:37:17.591" v="287"/>
          <ac:spMkLst>
            <pc:docMk/>
            <pc:sldMk cId="4248670365" sldId="284"/>
            <ac:spMk id="3" creationId="{DBDFE194-62DA-474D-B1D2-C7D5ACE2AB36}"/>
          </ac:spMkLst>
        </pc:spChg>
        <pc:graphicFrameChg chg="mod modGraphic">
          <ac:chgData name="Johana De la Parra Rivero" userId="f8bd95ab-1c42-4b64-baad-bf3b703ab804" providerId="ADAL" clId="{390488AB-06C1-49AF-9179-9FBC5E2039C3}" dt="2020-11-04T21:34:04.698" v="239" actId="113"/>
          <ac:graphicFrameMkLst>
            <pc:docMk/>
            <pc:sldMk cId="4248670365" sldId="284"/>
            <ac:graphicFrameMk id="5" creationId="{60BC8C3C-B951-4797-9E4F-1B164AF23CF5}"/>
          </ac:graphicFrameMkLst>
        </pc:graphicFrameChg>
      </pc:sldChg>
      <pc:sldChg chg="addSp modSp add mod">
        <pc:chgData name="Johana De la Parra Rivero" userId="f8bd95ab-1c42-4b64-baad-bf3b703ab804" providerId="ADAL" clId="{390488AB-06C1-49AF-9179-9FBC5E2039C3}" dt="2020-11-04T21:37:16.294" v="286"/>
        <pc:sldMkLst>
          <pc:docMk/>
          <pc:sldMk cId="118493831" sldId="285"/>
        </pc:sldMkLst>
        <pc:spChg chg="add mod">
          <ac:chgData name="Johana De la Parra Rivero" userId="f8bd95ab-1c42-4b64-baad-bf3b703ab804" providerId="ADAL" clId="{390488AB-06C1-49AF-9179-9FBC5E2039C3}" dt="2020-11-04T21:37:16.294" v="286"/>
          <ac:spMkLst>
            <pc:docMk/>
            <pc:sldMk cId="118493831" sldId="285"/>
            <ac:spMk id="3" creationId="{ADECBAC8-CCC5-4096-85EE-AFBD487D8D22}"/>
          </ac:spMkLst>
        </pc:spChg>
        <pc:graphicFrameChg chg="mod modGraphic">
          <ac:chgData name="Johana De la Parra Rivero" userId="f8bd95ab-1c42-4b64-baad-bf3b703ab804" providerId="ADAL" clId="{390488AB-06C1-49AF-9179-9FBC5E2039C3}" dt="2020-11-04T21:29:34.655" v="186" actId="1076"/>
          <ac:graphicFrameMkLst>
            <pc:docMk/>
            <pc:sldMk cId="118493831" sldId="285"/>
            <ac:graphicFrameMk id="5" creationId="{60BC8C3C-B951-4797-9E4F-1B164AF23CF5}"/>
          </ac:graphicFrameMkLst>
        </pc:graphicFrameChg>
      </pc:sldChg>
      <pc:sldChg chg="addSp modSp add mod">
        <pc:chgData name="Johana De la Parra Rivero" userId="f8bd95ab-1c42-4b64-baad-bf3b703ab804" providerId="ADAL" clId="{390488AB-06C1-49AF-9179-9FBC5E2039C3}" dt="2020-11-04T21:37:20.466" v="289"/>
        <pc:sldMkLst>
          <pc:docMk/>
          <pc:sldMk cId="190577563" sldId="286"/>
        </pc:sldMkLst>
        <pc:spChg chg="add mod">
          <ac:chgData name="Johana De la Parra Rivero" userId="f8bd95ab-1c42-4b64-baad-bf3b703ab804" providerId="ADAL" clId="{390488AB-06C1-49AF-9179-9FBC5E2039C3}" dt="2020-11-04T21:37:20.466" v="289"/>
          <ac:spMkLst>
            <pc:docMk/>
            <pc:sldMk cId="190577563" sldId="286"/>
            <ac:spMk id="3" creationId="{A9509BA7-DFC4-4354-B1EF-119CAF9578F2}"/>
          </ac:spMkLst>
        </pc:spChg>
        <pc:graphicFrameChg chg="modGraphic">
          <ac:chgData name="Johana De la Parra Rivero" userId="f8bd95ab-1c42-4b64-baad-bf3b703ab804" providerId="ADAL" clId="{390488AB-06C1-49AF-9179-9FBC5E2039C3}" dt="2020-11-04T21:34:16.011" v="241" actId="113"/>
          <ac:graphicFrameMkLst>
            <pc:docMk/>
            <pc:sldMk cId="190577563" sldId="286"/>
            <ac:graphicFrameMk id="5" creationId="{60BC8C3C-B951-4797-9E4F-1B164AF23CF5}"/>
          </ac:graphicFrameMkLst>
        </pc:graphicFrameChg>
      </pc:sldChg>
      <pc:sldChg chg="add del">
        <pc:chgData name="Johana De la Parra Rivero" userId="f8bd95ab-1c42-4b64-baad-bf3b703ab804" providerId="ADAL" clId="{390488AB-06C1-49AF-9179-9FBC5E2039C3}" dt="2020-11-04T21:31:45.385" v="214" actId="47"/>
        <pc:sldMkLst>
          <pc:docMk/>
          <pc:sldMk cId="1066972080" sldId="287"/>
        </pc:sldMkLst>
      </pc:sldChg>
      <pc:sldChg chg="addSp modSp add mod">
        <pc:chgData name="Johana De la Parra Rivero" userId="f8bd95ab-1c42-4b64-baad-bf3b703ab804" providerId="ADAL" clId="{390488AB-06C1-49AF-9179-9FBC5E2039C3}" dt="2020-11-04T21:37:18.544" v="288"/>
        <pc:sldMkLst>
          <pc:docMk/>
          <pc:sldMk cId="4107172622" sldId="287"/>
        </pc:sldMkLst>
        <pc:spChg chg="add mod">
          <ac:chgData name="Johana De la Parra Rivero" userId="f8bd95ab-1c42-4b64-baad-bf3b703ab804" providerId="ADAL" clId="{390488AB-06C1-49AF-9179-9FBC5E2039C3}" dt="2020-11-04T21:37:18.544" v="288"/>
          <ac:spMkLst>
            <pc:docMk/>
            <pc:sldMk cId="4107172622" sldId="287"/>
            <ac:spMk id="3" creationId="{7665AF44-7071-44E9-9E8C-904FB7ADA3A1}"/>
          </ac:spMkLst>
        </pc:spChg>
        <pc:graphicFrameChg chg="mod modGraphic">
          <ac:chgData name="Johana De la Parra Rivero" userId="f8bd95ab-1c42-4b64-baad-bf3b703ab804" providerId="ADAL" clId="{390488AB-06C1-49AF-9179-9FBC5E2039C3}" dt="2020-11-04T21:34:10.901" v="240" actId="113"/>
          <ac:graphicFrameMkLst>
            <pc:docMk/>
            <pc:sldMk cId="4107172622" sldId="287"/>
            <ac:graphicFrameMk id="5" creationId="{60BC8C3C-B951-4797-9E4F-1B164AF23CF5}"/>
          </ac:graphicFrameMkLst>
        </pc:graphicFrameChg>
      </pc:sldChg>
      <pc:sldChg chg="addSp delSp modSp add mod">
        <pc:chgData name="Johana De la Parra Rivero" userId="f8bd95ab-1c42-4b64-baad-bf3b703ab804" providerId="ADAL" clId="{390488AB-06C1-49AF-9179-9FBC5E2039C3}" dt="2020-11-04T21:40:14.323" v="348" actId="14734"/>
        <pc:sldMkLst>
          <pc:docMk/>
          <pc:sldMk cId="2533658762" sldId="288"/>
        </pc:sldMkLst>
        <pc:spChg chg="add mod">
          <ac:chgData name="Johana De la Parra Rivero" userId="f8bd95ab-1c42-4b64-baad-bf3b703ab804" providerId="ADAL" clId="{390488AB-06C1-49AF-9179-9FBC5E2039C3}" dt="2020-11-04T21:37:31.560" v="310" actId="20577"/>
          <ac:spMkLst>
            <pc:docMk/>
            <pc:sldMk cId="2533658762" sldId="288"/>
            <ac:spMk id="6" creationId="{7687DD70-C602-4A46-BBD2-C8352D0ADFDE}"/>
          </ac:spMkLst>
        </pc:spChg>
        <pc:graphicFrameChg chg="add del mod">
          <ac:chgData name="Johana De la Parra Rivero" userId="f8bd95ab-1c42-4b64-baad-bf3b703ab804" providerId="ADAL" clId="{390488AB-06C1-49AF-9179-9FBC5E2039C3}" dt="2020-11-04T21:34:52.870" v="245"/>
          <ac:graphicFrameMkLst>
            <pc:docMk/>
            <pc:sldMk cId="2533658762" sldId="288"/>
            <ac:graphicFrameMk id="2" creationId="{510A8F75-2736-4E78-A7B4-A7D621D44F13}"/>
          </ac:graphicFrameMkLst>
        </pc:graphicFrameChg>
        <pc:graphicFrameChg chg="add mod modGraphic">
          <ac:chgData name="Johana De la Parra Rivero" userId="f8bd95ab-1c42-4b64-baad-bf3b703ab804" providerId="ADAL" clId="{390488AB-06C1-49AF-9179-9FBC5E2039C3}" dt="2020-11-04T21:40:14.323" v="348" actId="14734"/>
          <ac:graphicFrameMkLst>
            <pc:docMk/>
            <pc:sldMk cId="2533658762" sldId="288"/>
            <ac:graphicFrameMk id="3" creationId="{BFB26D34-2BA1-4669-8500-F8C2A88448E1}"/>
          </ac:graphicFrameMkLst>
        </pc:graphicFrameChg>
        <pc:graphicFrameChg chg="del">
          <ac:chgData name="Johana De la Parra Rivero" userId="f8bd95ab-1c42-4b64-baad-bf3b703ab804" providerId="ADAL" clId="{390488AB-06C1-49AF-9179-9FBC5E2039C3}" dt="2020-11-04T21:34:22.605" v="243" actId="478"/>
          <ac:graphicFrameMkLst>
            <pc:docMk/>
            <pc:sldMk cId="2533658762" sldId="288"/>
            <ac:graphicFrameMk id="5" creationId="{60BC8C3C-B951-4797-9E4F-1B164AF23CF5}"/>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s-CO" dirty="0"/>
          </a:p>
        </p:txBody>
      </p:sp>
      <p:sp>
        <p:nvSpPr>
          <p:cNvPr id="3" name="Marcador de fecha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2D7FD379-073D-4B49-B4A4-88D0CF8B7F35}" type="datetimeFigureOut">
              <a:rPr lang="es-CO" smtClean="0"/>
              <a:t>4/11/2020</a:t>
            </a:fld>
            <a:endParaRPr lang="es-CO" dirty="0"/>
          </a:p>
        </p:txBody>
      </p:sp>
      <p:sp>
        <p:nvSpPr>
          <p:cNvPr id="4" name="Marcador de pie de página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s-CO" dirty="0"/>
          </a:p>
        </p:txBody>
      </p:sp>
      <p:sp>
        <p:nvSpPr>
          <p:cNvPr id="5" name="Marcador de número de diapositiva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D71501CD-4FB5-4E3F-98FD-F987C6827D25}" type="slidenum">
              <a:rPr lang="es-CO" smtClean="0"/>
              <a:t>‹Nº›</a:t>
            </a:fld>
            <a:endParaRPr lang="es-CO" dirty="0"/>
          </a:p>
        </p:txBody>
      </p:sp>
    </p:spTree>
    <p:extLst>
      <p:ext uri="{BB962C8B-B14F-4D97-AF65-F5344CB8AC3E}">
        <p14:creationId xmlns:p14="http://schemas.microsoft.com/office/powerpoint/2010/main" val="15792417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s-CO" dirty="0"/>
          </a:p>
        </p:txBody>
      </p:sp>
      <p:sp>
        <p:nvSpPr>
          <p:cNvPr id="3" name="Marcador de fecha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ACC2481-55EF-4C60-B43E-88572E25434B}" type="datetimeFigureOut">
              <a:rPr lang="es-CO" smtClean="0"/>
              <a:t>4/11/2020</a:t>
            </a:fld>
            <a:endParaRPr lang="es-CO" dirty="0"/>
          </a:p>
        </p:txBody>
      </p:sp>
      <p:sp>
        <p:nvSpPr>
          <p:cNvPr id="4" name="Marcador de imagen de diapositiva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s-CO" dirty="0"/>
          </a:p>
        </p:txBody>
      </p:sp>
      <p:sp>
        <p:nvSpPr>
          <p:cNvPr id="5" name="Marcador de notas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s-CO" dirty="0"/>
          </a:p>
        </p:txBody>
      </p:sp>
      <p:sp>
        <p:nvSpPr>
          <p:cNvPr id="7" name="Marcador de número de diapositiva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4EE88359-1FD6-4BC2-B9EE-F64E300A3838}" type="slidenum">
              <a:rPr lang="es-CO" smtClean="0"/>
              <a:t>‹Nº›</a:t>
            </a:fld>
            <a:endParaRPr lang="es-CO" dirty="0"/>
          </a:p>
        </p:txBody>
      </p:sp>
    </p:spTree>
    <p:extLst>
      <p:ext uri="{BB962C8B-B14F-4D97-AF65-F5344CB8AC3E}">
        <p14:creationId xmlns:p14="http://schemas.microsoft.com/office/powerpoint/2010/main" val="32866013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p:cNvSpPr>
            <a:spLocks noGrp="1"/>
          </p:cNvSpPr>
          <p:nvPr>
            <p:ph type="dt" sz="half" idx="10"/>
          </p:nvPr>
        </p:nvSpPr>
        <p:spPr/>
        <p:txBody>
          <a:bodyPr/>
          <a:lstStyle/>
          <a:p>
            <a:fld id="{13D6062B-2426-4349-9C38-177F484917D2}" type="datetimeFigureOut">
              <a:rPr lang="es-CO" smtClean="0"/>
              <a:t>4/11/2020</a:t>
            </a:fld>
            <a:endParaRPr lang="es-CO" dirty="0"/>
          </a:p>
        </p:txBody>
      </p:sp>
      <p:sp>
        <p:nvSpPr>
          <p:cNvPr id="5" name="Marcador de pie de página 4"/>
          <p:cNvSpPr>
            <a:spLocks noGrp="1"/>
          </p:cNvSpPr>
          <p:nvPr>
            <p:ph type="ftr" sz="quarter" idx="11"/>
          </p:nvPr>
        </p:nvSpPr>
        <p:spPr/>
        <p:txBody>
          <a:bodyPr/>
          <a:lstStyle/>
          <a:p>
            <a:endParaRPr lang="es-CO" dirty="0"/>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dirty="0"/>
          </a:p>
        </p:txBody>
      </p:sp>
    </p:spTree>
    <p:extLst>
      <p:ext uri="{BB962C8B-B14F-4D97-AF65-F5344CB8AC3E}">
        <p14:creationId xmlns:p14="http://schemas.microsoft.com/office/powerpoint/2010/main" val="1568150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3D6062B-2426-4349-9C38-177F484917D2}" type="datetimeFigureOut">
              <a:rPr lang="es-CO" smtClean="0"/>
              <a:t>4/11/2020</a:t>
            </a:fld>
            <a:endParaRPr lang="es-CO" dirty="0"/>
          </a:p>
        </p:txBody>
      </p:sp>
      <p:sp>
        <p:nvSpPr>
          <p:cNvPr id="5" name="Marcador de pie de página 4"/>
          <p:cNvSpPr>
            <a:spLocks noGrp="1"/>
          </p:cNvSpPr>
          <p:nvPr>
            <p:ph type="ftr" sz="quarter" idx="11"/>
          </p:nvPr>
        </p:nvSpPr>
        <p:spPr/>
        <p:txBody>
          <a:bodyPr/>
          <a:lstStyle/>
          <a:p>
            <a:endParaRPr lang="es-CO" dirty="0"/>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dirty="0"/>
          </a:p>
        </p:txBody>
      </p:sp>
    </p:spTree>
    <p:extLst>
      <p:ext uri="{BB962C8B-B14F-4D97-AF65-F5344CB8AC3E}">
        <p14:creationId xmlns:p14="http://schemas.microsoft.com/office/powerpoint/2010/main" val="1238342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3D6062B-2426-4349-9C38-177F484917D2}" type="datetimeFigureOut">
              <a:rPr lang="es-CO" smtClean="0"/>
              <a:t>4/11/2020</a:t>
            </a:fld>
            <a:endParaRPr lang="es-CO" dirty="0"/>
          </a:p>
        </p:txBody>
      </p:sp>
      <p:sp>
        <p:nvSpPr>
          <p:cNvPr id="5" name="Marcador de pie de página 4"/>
          <p:cNvSpPr>
            <a:spLocks noGrp="1"/>
          </p:cNvSpPr>
          <p:nvPr>
            <p:ph type="ftr" sz="quarter" idx="11"/>
          </p:nvPr>
        </p:nvSpPr>
        <p:spPr/>
        <p:txBody>
          <a:bodyPr/>
          <a:lstStyle/>
          <a:p>
            <a:endParaRPr lang="es-CO" dirty="0"/>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dirty="0"/>
          </a:p>
        </p:txBody>
      </p:sp>
    </p:spTree>
    <p:extLst>
      <p:ext uri="{BB962C8B-B14F-4D97-AF65-F5344CB8AC3E}">
        <p14:creationId xmlns:p14="http://schemas.microsoft.com/office/powerpoint/2010/main" val="365455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3D6062B-2426-4349-9C38-177F484917D2}" type="datetimeFigureOut">
              <a:rPr lang="es-CO" smtClean="0"/>
              <a:t>4/11/2020</a:t>
            </a:fld>
            <a:endParaRPr lang="es-CO" dirty="0"/>
          </a:p>
        </p:txBody>
      </p:sp>
      <p:sp>
        <p:nvSpPr>
          <p:cNvPr id="5" name="Marcador de pie de página 4"/>
          <p:cNvSpPr>
            <a:spLocks noGrp="1"/>
          </p:cNvSpPr>
          <p:nvPr>
            <p:ph type="ftr" sz="quarter" idx="11"/>
          </p:nvPr>
        </p:nvSpPr>
        <p:spPr/>
        <p:txBody>
          <a:bodyPr/>
          <a:lstStyle/>
          <a:p>
            <a:endParaRPr lang="es-CO" dirty="0"/>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dirty="0"/>
          </a:p>
        </p:txBody>
      </p:sp>
    </p:spTree>
    <p:extLst>
      <p:ext uri="{BB962C8B-B14F-4D97-AF65-F5344CB8AC3E}">
        <p14:creationId xmlns:p14="http://schemas.microsoft.com/office/powerpoint/2010/main" val="712226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13D6062B-2426-4349-9C38-177F484917D2}" type="datetimeFigureOut">
              <a:rPr lang="es-CO" smtClean="0"/>
              <a:t>4/11/2020</a:t>
            </a:fld>
            <a:endParaRPr lang="es-CO" dirty="0"/>
          </a:p>
        </p:txBody>
      </p:sp>
      <p:sp>
        <p:nvSpPr>
          <p:cNvPr id="5" name="Marcador de pie de página 4"/>
          <p:cNvSpPr>
            <a:spLocks noGrp="1"/>
          </p:cNvSpPr>
          <p:nvPr>
            <p:ph type="ftr" sz="quarter" idx="11"/>
          </p:nvPr>
        </p:nvSpPr>
        <p:spPr/>
        <p:txBody>
          <a:bodyPr/>
          <a:lstStyle/>
          <a:p>
            <a:endParaRPr lang="es-CO" dirty="0"/>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dirty="0"/>
          </a:p>
        </p:txBody>
      </p:sp>
    </p:spTree>
    <p:extLst>
      <p:ext uri="{BB962C8B-B14F-4D97-AF65-F5344CB8AC3E}">
        <p14:creationId xmlns:p14="http://schemas.microsoft.com/office/powerpoint/2010/main" val="3564610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p:cNvSpPr>
            <a:spLocks noGrp="1"/>
          </p:cNvSpPr>
          <p:nvPr>
            <p:ph type="dt" sz="half" idx="10"/>
          </p:nvPr>
        </p:nvSpPr>
        <p:spPr/>
        <p:txBody>
          <a:bodyPr/>
          <a:lstStyle/>
          <a:p>
            <a:fld id="{13D6062B-2426-4349-9C38-177F484917D2}" type="datetimeFigureOut">
              <a:rPr lang="es-CO" smtClean="0"/>
              <a:t>4/11/2020</a:t>
            </a:fld>
            <a:endParaRPr lang="es-CO" dirty="0"/>
          </a:p>
        </p:txBody>
      </p:sp>
      <p:sp>
        <p:nvSpPr>
          <p:cNvPr id="6" name="Marcador de pie de página 5"/>
          <p:cNvSpPr>
            <a:spLocks noGrp="1"/>
          </p:cNvSpPr>
          <p:nvPr>
            <p:ph type="ftr" sz="quarter" idx="11"/>
          </p:nvPr>
        </p:nvSpPr>
        <p:spPr/>
        <p:txBody>
          <a:bodyPr/>
          <a:lstStyle/>
          <a:p>
            <a:endParaRPr lang="es-CO" dirty="0"/>
          </a:p>
        </p:txBody>
      </p:sp>
      <p:sp>
        <p:nvSpPr>
          <p:cNvPr id="7" name="Marcador de número de diapositiva 6"/>
          <p:cNvSpPr>
            <a:spLocks noGrp="1"/>
          </p:cNvSpPr>
          <p:nvPr>
            <p:ph type="sldNum" sz="quarter" idx="12"/>
          </p:nvPr>
        </p:nvSpPr>
        <p:spPr/>
        <p:txBody>
          <a:bodyPr/>
          <a:lstStyle/>
          <a:p>
            <a:fld id="{B586F72C-B977-4730-B845-E9C0C2FFA03B}" type="slidenum">
              <a:rPr lang="es-CO" smtClean="0"/>
              <a:t>‹Nº›</a:t>
            </a:fld>
            <a:endParaRPr lang="es-CO" dirty="0"/>
          </a:p>
        </p:txBody>
      </p:sp>
    </p:spTree>
    <p:extLst>
      <p:ext uri="{BB962C8B-B14F-4D97-AF65-F5344CB8AC3E}">
        <p14:creationId xmlns:p14="http://schemas.microsoft.com/office/powerpoint/2010/main" val="4052671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p:cNvSpPr>
            <a:spLocks noGrp="1"/>
          </p:cNvSpPr>
          <p:nvPr>
            <p:ph type="dt" sz="half" idx="10"/>
          </p:nvPr>
        </p:nvSpPr>
        <p:spPr/>
        <p:txBody>
          <a:bodyPr/>
          <a:lstStyle/>
          <a:p>
            <a:fld id="{13D6062B-2426-4349-9C38-177F484917D2}" type="datetimeFigureOut">
              <a:rPr lang="es-CO" smtClean="0"/>
              <a:t>4/11/2020</a:t>
            </a:fld>
            <a:endParaRPr lang="es-CO" dirty="0"/>
          </a:p>
        </p:txBody>
      </p:sp>
      <p:sp>
        <p:nvSpPr>
          <p:cNvPr id="8" name="Marcador de pie de página 7"/>
          <p:cNvSpPr>
            <a:spLocks noGrp="1"/>
          </p:cNvSpPr>
          <p:nvPr>
            <p:ph type="ftr" sz="quarter" idx="11"/>
          </p:nvPr>
        </p:nvSpPr>
        <p:spPr/>
        <p:txBody>
          <a:bodyPr/>
          <a:lstStyle/>
          <a:p>
            <a:endParaRPr lang="es-CO" dirty="0"/>
          </a:p>
        </p:txBody>
      </p:sp>
      <p:sp>
        <p:nvSpPr>
          <p:cNvPr id="9" name="Marcador de número de diapositiva 8"/>
          <p:cNvSpPr>
            <a:spLocks noGrp="1"/>
          </p:cNvSpPr>
          <p:nvPr>
            <p:ph type="sldNum" sz="quarter" idx="12"/>
          </p:nvPr>
        </p:nvSpPr>
        <p:spPr/>
        <p:txBody>
          <a:bodyPr/>
          <a:lstStyle/>
          <a:p>
            <a:fld id="{B586F72C-B977-4730-B845-E9C0C2FFA03B}" type="slidenum">
              <a:rPr lang="es-CO" smtClean="0"/>
              <a:t>‹Nº›</a:t>
            </a:fld>
            <a:endParaRPr lang="es-CO" dirty="0"/>
          </a:p>
        </p:txBody>
      </p:sp>
    </p:spTree>
    <p:extLst>
      <p:ext uri="{BB962C8B-B14F-4D97-AF65-F5344CB8AC3E}">
        <p14:creationId xmlns:p14="http://schemas.microsoft.com/office/powerpoint/2010/main" val="1360989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fecha 2"/>
          <p:cNvSpPr>
            <a:spLocks noGrp="1"/>
          </p:cNvSpPr>
          <p:nvPr>
            <p:ph type="dt" sz="half" idx="10"/>
          </p:nvPr>
        </p:nvSpPr>
        <p:spPr/>
        <p:txBody>
          <a:bodyPr/>
          <a:lstStyle/>
          <a:p>
            <a:fld id="{13D6062B-2426-4349-9C38-177F484917D2}" type="datetimeFigureOut">
              <a:rPr lang="es-CO" smtClean="0"/>
              <a:t>4/11/2020</a:t>
            </a:fld>
            <a:endParaRPr lang="es-CO" dirty="0"/>
          </a:p>
        </p:txBody>
      </p:sp>
      <p:sp>
        <p:nvSpPr>
          <p:cNvPr id="4" name="Marcador de pie de página 3"/>
          <p:cNvSpPr>
            <a:spLocks noGrp="1"/>
          </p:cNvSpPr>
          <p:nvPr>
            <p:ph type="ftr" sz="quarter" idx="11"/>
          </p:nvPr>
        </p:nvSpPr>
        <p:spPr/>
        <p:txBody>
          <a:bodyPr/>
          <a:lstStyle/>
          <a:p>
            <a:endParaRPr lang="es-CO" dirty="0"/>
          </a:p>
        </p:txBody>
      </p:sp>
      <p:sp>
        <p:nvSpPr>
          <p:cNvPr id="5" name="Marcador de número de diapositiva 4"/>
          <p:cNvSpPr>
            <a:spLocks noGrp="1"/>
          </p:cNvSpPr>
          <p:nvPr>
            <p:ph type="sldNum" sz="quarter" idx="12"/>
          </p:nvPr>
        </p:nvSpPr>
        <p:spPr/>
        <p:txBody>
          <a:bodyPr/>
          <a:lstStyle/>
          <a:p>
            <a:fld id="{B586F72C-B977-4730-B845-E9C0C2FFA03B}" type="slidenum">
              <a:rPr lang="es-CO" smtClean="0"/>
              <a:t>‹Nº›</a:t>
            </a:fld>
            <a:endParaRPr lang="es-CO" dirty="0"/>
          </a:p>
        </p:txBody>
      </p:sp>
    </p:spTree>
    <p:extLst>
      <p:ext uri="{BB962C8B-B14F-4D97-AF65-F5344CB8AC3E}">
        <p14:creationId xmlns:p14="http://schemas.microsoft.com/office/powerpoint/2010/main" val="2931874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13D6062B-2426-4349-9C38-177F484917D2}" type="datetimeFigureOut">
              <a:rPr lang="es-CO" smtClean="0"/>
              <a:t>4/11/2020</a:t>
            </a:fld>
            <a:endParaRPr lang="es-CO" dirty="0"/>
          </a:p>
        </p:txBody>
      </p:sp>
      <p:sp>
        <p:nvSpPr>
          <p:cNvPr id="3" name="Marcador de pie de página 2"/>
          <p:cNvSpPr>
            <a:spLocks noGrp="1"/>
          </p:cNvSpPr>
          <p:nvPr>
            <p:ph type="ftr" sz="quarter" idx="11"/>
          </p:nvPr>
        </p:nvSpPr>
        <p:spPr/>
        <p:txBody>
          <a:bodyPr/>
          <a:lstStyle/>
          <a:p>
            <a:endParaRPr lang="es-CO" dirty="0"/>
          </a:p>
        </p:txBody>
      </p:sp>
      <p:sp>
        <p:nvSpPr>
          <p:cNvPr id="4" name="Marcador de número de diapositiva 3"/>
          <p:cNvSpPr>
            <a:spLocks noGrp="1"/>
          </p:cNvSpPr>
          <p:nvPr>
            <p:ph type="sldNum" sz="quarter" idx="12"/>
          </p:nvPr>
        </p:nvSpPr>
        <p:spPr/>
        <p:txBody>
          <a:bodyPr/>
          <a:lstStyle/>
          <a:p>
            <a:fld id="{B586F72C-B977-4730-B845-E9C0C2FFA03B}" type="slidenum">
              <a:rPr lang="es-CO" smtClean="0"/>
              <a:t>‹Nº›</a:t>
            </a:fld>
            <a:endParaRPr lang="es-CO" dirty="0"/>
          </a:p>
        </p:txBody>
      </p:sp>
    </p:spTree>
    <p:extLst>
      <p:ext uri="{BB962C8B-B14F-4D97-AF65-F5344CB8AC3E}">
        <p14:creationId xmlns:p14="http://schemas.microsoft.com/office/powerpoint/2010/main" val="2088867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13D6062B-2426-4349-9C38-177F484917D2}" type="datetimeFigureOut">
              <a:rPr lang="es-CO" smtClean="0"/>
              <a:t>4/11/2020</a:t>
            </a:fld>
            <a:endParaRPr lang="es-CO" dirty="0"/>
          </a:p>
        </p:txBody>
      </p:sp>
      <p:sp>
        <p:nvSpPr>
          <p:cNvPr id="6" name="Marcador de pie de página 5"/>
          <p:cNvSpPr>
            <a:spLocks noGrp="1"/>
          </p:cNvSpPr>
          <p:nvPr>
            <p:ph type="ftr" sz="quarter" idx="11"/>
          </p:nvPr>
        </p:nvSpPr>
        <p:spPr/>
        <p:txBody>
          <a:bodyPr/>
          <a:lstStyle/>
          <a:p>
            <a:endParaRPr lang="es-CO" dirty="0"/>
          </a:p>
        </p:txBody>
      </p:sp>
      <p:sp>
        <p:nvSpPr>
          <p:cNvPr id="7" name="Marcador de número de diapositiva 6"/>
          <p:cNvSpPr>
            <a:spLocks noGrp="1"/>
          </p:cNvSpPr>
          <p:nvPr>
            <p:ph type="sldNum" sz="quarter" idx="12"/>
          </p:nvPr>
        </p:nvSpPr>
        <p:spPr/>
        <p:txBody>
          <a:bodyPr/>
          <a:lstStyle/>
          <a:p>
            <a:fld id="{B586F72C-B977-4730-B845-E9C0C2FFA03B}" type="slidenum">
              <a:rPr lang="es-CO" smtClean="0"/>
              <a:t>‹Nº›</a:t>
            </a:fld>
            <a:endParaRPr lang="es-CO" dirty="0"/>
          </a:p>
        </p:txBody>
      </p:sp>
    </p:spTree>
    <p:extLst>
      <p:ext uri="{BB962C8B-B14F-4D97-AF65-F5344CB8AC3E}">
        <p14:creationId xmlns:p14="http://schemas.microsoft.com/office/powerpoint/2010/main" val="282278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dirty="0"/>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13D6062B-2426-4349-9C38-177F484917D2}" type="datetimeFigureOut">
              <a:rPr lang="es-CO" smtClean="0"/>
              <a:t>4/11/2020</a:t>
            </a:fld>
            <a:endParaRPr lang="es-CO" dirty="0"/>
          </a:p>
        </p:txBody>
      </p:sp>
      <p:sp>
        <p:nvSpPr>
          <p:cNvPr id="6" name="Marcador de pie de página 5"/>
          <p:cNvSpPr>
            <a:spLocks noGrp="1"/>
          </p:cNvSpPr>
          <p:nvPr>
            <p:ph type="ftr" sz="quarter" idx="11"/>
          </p:nvPr>
        </p:nvSpPr>
        <p:spPr/>
        <p:txBody>
          <a:bodyPr/>
          <a:lstStyle/>
          <a:p>
            <a:endParaRPr lang="es-CO" dirty="0"/>
          </a:p>
        </p:txBody>
      </p:sp>
      <p:sp>
        <p:nvSpPr>
          <p:cNvPr id="7" name="Marcador de número de diapositiva 6"/>
          <p:cNvSpPr>
            <a:spLocks noGrp="1"/>
          </p:cNvSpPr>
          <p:nvPr>
            <p:ph type="sldNum" sz="quarter" idx="12"/>
          </p:nvPr>
        </p:nvSpPr>
        <p:spPr/>
        <p:txBody>
          <a:bodyPr/>
          <a:lstStyle/>
          <a:p>
            <a:fld id="{B586F72C-B977-4730-B845-E9C0C2FFA03B}" type="slidenum">
              <a:rPr lang="es-CO" smtClean="0"/>
              <a:t>‹Nº›</a:t>
            </a:fld>
            <a:endParaRPr lang="es-CO" dirty="0"/>
          </a:p>
        </p:txBody>
      </p:sp>
    </p:spTree>
    <p:extLst>
      <p:ext uri="{BB962C8B-B14F-4D97-AF65-F5344CB8AC3E}">
        <p14:creationId xmlns:p14="http://schemas.microsoft.com/office/powerpoint/2010/main" val="13890393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D6062B-2426-4349-9C38-177F484917D2}" type="datetimeFigureOut">
              <a:rPr lang="es-CO" smtClean="0"/>
              <a:t>4/11/2020</a:t>
            </a:fld>
            <a:endParaRPr lang="es-CO" dirty="0"/>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dirty="0"/>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86F72C-B977-4730-B845-E9C0C2FFA03B}" type="slidenum">
              <a:rPr lang="es-CO" smtClean="0"/>
              <a:t>‹Nº›</a:t>
            </a:fld>
            <a:endParaRPr lang="es-CO" dirty="0"/>
          </a:p>
        </p:txBody>
      </p:sp>
      <p:sp>
        <p:nvSpPr>
          <p:cNvPr id="7" name="Rectángulo 6"/>
          <p:cNvSpPr/>
          <p:nvPr userDrawn="1"/>
        </p:nvSpPr>
        <p:spPr>
          <a:xfrm>
            <a:off x="6683828" y="-10119"/>
            <a:ext cx="5508172" cy="706805"/>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Rectángulo 7"/>
          <p:cNvSpPr/>
          <p:nvPr userDrawn="1"/>
        </p:nvSpPr>
        <p:spPr>
          <a:xfrm>
            <a:off x="-13996" y="5878286"/>
            <a:ext cx="6697830" cy="979714"/>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Rectángulo 8"/>
          <p:cNvSpPr/>
          <p:nvPr userDrawn="1"/>
        </p:nvSpPr>
        <p:spPr>
          <a:xfrm>
            <a:off x="6683834" y="5878286"/>
            <a:ext cx="5508165" cy="979714"/>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10" name="Imagen 9"/>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9818920" y="5936343"/>
            <a:ext cx="1980000" cy="858213"/>
          </a:xfrm>
          <a:prstGeom prst="rect">
            <a:avLst/>
          </a:prstGeom>
        </p:spPr>
      </p:pic>
      <p:pic>
        <p:nvPicPr>
          <p:cNvPr id="11" name="Imagen 10"/>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4799136" y="6075698"/>
            <a:ext cx="3224784" cy="611012"/>
          </a:xfrm>
          <a:prstGeom prst="rect">
            <a:avLst/>
          </a:prstGeom>
        </p:spPr>
      </p:pic>
    </p:spTree>
    <p:extLst>
      <p:ext uri="{BB962C8B-B14F-4D97-AF65-F5344CB8AC3E}">
        <p14:creationId xmlns:p14="http://schemas.microsoft.com/office/powerpoint/2010/main" val="9265074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4791006A-4C7B-4CAF-8A49-4DAEC49C7D3F}"/>
              </a:ext>
            </a:extLst>
          </p:cNvPr>
          <p:cNvSpPr txBox="1"/>
          <p:nvPr/>
        </p:nvSpPr>
        <p:spPr>
          <a:xfrm>
            <a:off x="6727621" y="2175"/>
            <a:ext cx="5586663" cy="615553"/>
          </a:xfrm>
          <a:prstGeom prst="rect">
            <a:avLst/>
          </a:prstGeom>
          <a:noFill/>
        </p:spPr>
        <p:txBody>
          <a:bodyPr wrap="square" rtlCol="0">
            <a:spAutoFit/>
          </a:bodyPr>
          <a:lstStyle/>
          <a:p>
            <a:r>
              <a:rPr lang="es-CO" sz="2400" dirty="0">
                <a:solidFill>
                  <a:schemeClr val="bg1"/>
                </a:solidFill>
              </a:rPr>
              <a:t>Mapa de riesgos de corrupción 2020 </a:t>
            </a:r>
            <a:endParaRPr lang="es-CO" sz="1000" dirty="0">
              <a:solidFill>
                <a:schemeClr val="bg1"/>
              </a:solidFill>
            </a:endParaRPr>
          </a:p>
          <a:p>
            <a:r>
              <a:rPr lang="es-CO" sz="1000" dirty="0">
                <a:solidFill>
                  <a:schemeClr val="bg1"/>
                </a:solidFill>
              </a:rPr>
              <a:t>Versión 2. Aprobado el 4 de Noviembre de 2020 por el Comité Institucional de Gestión y Desempeño</a:t>
            </a:r>
            <a:endParaRPr lang="es-CO" sz="1400" dirty="0">
              <a:solidFill>
                <a:schemeClr val="bg1"/>
              </a:solidFill>
            </a:endParaRPr>
          </a:p>
        </p:txBody>
      </p:sp>
      <p:sp>
        <p:nvSpPr>
          <p:cNvPr id="5" name="CuadroTexto 4">
            <a:extLst>
              <a:ext uri="{FF2B5EF4-FFF2-40B4-BE49-F238E27FC236}">
                <a16:creationId xmlns:a16="http://schemas.microsoft.com/office/drawing/2014/main" id="{6FA4E193-1DDC-4420-852D-F72AA0D90996}"/>
              </a:ext>
            </a:extLst>
          </p:cNvPr>
          <p:cNvSpPr txBox="1"/>
          <p:nvPr/>
        </p:nvSpPr>
        <p:spPr>
          <a:xfrm>
            <a:off x="190346" y="-60801"/>
            <a:ext cx="2382253" cy="523220"/>
          </a:xfrm>
          <a:prstGeom prst="rect">
            <a:avLst/>
          </a:prstGeom>
          <a:noFill/>
        </p:spPr>
        <p:txBody>
          <a:bodyPr wrap="square" rtlCol="0">
            <a:spAutoFit/>
          </a:bodyPr>
          <a:lstStyle/>
          <a:p>
            <a:r>
              <a:rPr lang="es-ES" sz="1400" dirty="0"/>
              <a:t>CONVENCIONES:</a:t>
            </a:r>
          </a:p>
          <a:p>
            <a:r>
              <a:rPr lang="es-ES" sz="1400" dirty="0"/>
              <a:t> Riesgo Residual</a:t>
            </a:r>
            <a:endParaRPr lang="es-CO" sz="1400" dirty="0"/>
          </a:p>
        </p:txBody>
      </p:sp>
      <p:sp>
        <p:nvSpPr>
          <p:cNvPr id="6" name="Elipse 5">
            <a:extLst>
              <a:ext uri="{FF2B5EF4-FFF2-40B4-BE49-F238E27FC236}">
                <a16:creationId xmlns:a16="http://schemas.microsoft.com/office/drawing/2014/main" id="{A71C8498-3168-4DAC-AA6F-421C26FA840A}"/>
              </a:ext>
            </a:extLst>
          </p:cNvPr>
          <p:cNvSpPr/>
          <p:nvPr/>
        </p:nvSpPr>
        <p:spPr>
          <a:xfrm>
            <a:off x="84980" y="212659"/>
            <a:ext cx="180000" cy="180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s-CO" sz="800" b="1" dirty="0"/>
              <a:t>R</a:t>
            </a:r>
          </a:p>
        </p:txBody>
      </p:sp>
      <p:grpSp>
        <p:nvGrpSpPr>
          <p:cNvPr id="34" name="Grupo 33">
            <a:extLst>
              <a:ext uri="{FF2B5EF4-FFF2-40B4-BE49-F238E27FC236}">
                <a16:creationId xmlns:a16="http://schemas.microsoft.com/office/drawing/2014/main" id="{A54AEC13-451A-4661-90FF-6B756A272A5F}"/>
              </a:ext>
            </a:extLst>
          </p:cNvPr>
          <p:cNvGrpSpPr/>
          <p:nvPr/>
        </p:nvGrpSpPr>
        <p:grpSpPr>
          <a:xfrm>
            <a:off x="543357" y="1074410"/>
            <a:ext cx="10803911" cy="4499076"/>
            <a:chOff x="229849" y="1309541"/>
            <a:chExt cx="5770357" cy="2991739"/>
          </a:xfrm>
        </p:grpSpPr>
        <p:pic>
          <p:nvPicPr>
            <p:cNvPr id="35" name="Imagen 34">
              <a:extLst>
                <a:ext uri="{FF2B5EF4-FFF2-40B4-BE49-F238E27FC236}">
                  <a16:creationId xmlns:a16="http://schemas.microsoft.com/office/drawing/2014/main" id="{12B7FEFE-694D-41F4-91BB-28E9527E0844}"/>
                </a:ext>
              </a:extLst>
            </p:cNvPr>
            <p:cNvPicPr>
              <a:picLocks noChangeAspect="1"/>
            </p:cNvPicPr>
            <p:nvPr/>
          </p:nvPicPr>
          <p:blipFill>
            <a:blip r:embed="rId2"/>
            <a:stretch>
              <a:fillRect/>
            </a:stretch>
          </p:blipFill>
          <p:spPr>
            <a:xfrm>
              <a:off x="229849" y="1309541"/>
              <a:ext cx="5770357" cy="2991739"/>
            </a:xfrm>
            <a:prstGeom prst="rect">
              <a:avLst/>
            </a:prstGeom>
          </p:spPr>
        </p:pic>
        <p:sp>
          <p:nvSpPr>
            <p:cNvPr id="36" name="Elipse 35">
              <a:extLst>
                <a:ext uri="{FF2B5EF4-FFF2-40B4-BE49-F238E27FC236}">
                  <a16:creationId xmlns:a16="http://schemas.microsoft.com/office/drawing/2014/main" id="{E441344C-9DB0-4D42-8E71-9BE64E32D81C}"/>
                </a:ext>
              </a:extLst>
            </p:cNvPr>
            <p:cNvSpPr/>
            <p:nvPr/>
          </p:nvSpPr>
          <p:spPr>
            <a:xfrm>
              <a:off x="5114273" y="2716912"/>
              <a:ext cx="248575" cy="215855"/>
            </a:xfrm>
            <a:prstGeom prst="ellipse">
              <a:avLst/>
            </a:prstGeom>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a:r>
                <a:rPr lang="es-CO" sz="1100" dirty="0"/>
                <a:t>R09</a:t>
              </a:r>
            </a:p>
          </p:txBody>
        </p:sp>
        <p:sp>
          <p:nvSpPr>
            <p:cNvPr id="37" name="Elipse 36">
              <a:extLst>
                <a:ext uri="{FF2B5EF4-FFF2-40B4-BE49-F238E27FC236}">
                  <a16:creationId xmlns:a16="http://schemas.microsoft.com/office/drawing/2014/main" id="{4A085954-DC5E-4165-AE4A-555AB73B3050}"/>
                </a:ext>
              </a:extLst>
            </p:cNvPr>
            <p:cNvSpPr/>
            <p:nvPr/>
          </p:nvSpPr>
          <p:spPr>
            <a:xfrm>
              <a:off x="4304937" y="2211973"/>
              <a:ext cx="248575" cy="215855"/>
            </a:xfrm>
            <a:prstGeom prst="ellipse">
              <a:avLst/>
            </a:prstGeom>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a:r>
                <a:rPr lang="es-CO" sz="1100" dirty="0"/>
                <a:t>R19</a:t>
              </a:r>
            </a:p>
          </p:txBody>
        </p:sp>
        <p:sp>
          <p:nvSpPr>
            <p:cNvPr id="38" name="Elipse 37">
              <a:extLst>
                <a:ext uri="{FF2B5EF4-FFF2-40B4-BE49-F238E27FC236}">
                  <a16:creationId xmlns:a16="http://schemas.microsoft.com/office/drawing/2014/main" id="{22A41982-B45B-4C6D-9879-E3E2E4F9DC8B}"/>
                </a:ext>
              </a:extLst>
            </p:cNvPr>
            <p:cNvSpPr/>
            <p:nvPr/>
          </p:nvSpPr>
          <p:spPr>
            <a:xfrm>
              <a:off x="5392907" y="2716912"/>
              <a:ext cx="248575" cy="215855"/>
            </a:xfrm>
            <a:prstGeom prst="ellipse">
              <a:avLst/>
            </a:prstGeom>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a:r>
                <a:rPr lang="es-CO" sz="1100" dirty="0"/>
                <a:t>R17</a:t>
              </a:r>
            </a:p>
          </p:txBody>
        </p:sp>
        <p:sp>
          <p:nvSpPr>
            <p:cNvPr id="39" name="Elipse 38">
              <a:extLst>
                <a:ext uri="{FF2B5EF4-FFF2-40B4-BE49-F238E27FC236}">
                  <a16:creationId xmlns:a16="http://schemas.microsoft.com/office/drawing/2014/main" id="{347E5831-0E19-484A-8184-7D7D82489A42}"/>
                </a:ext>
              </a:extLst>
            </p:cNvPr>
            <p:cNvSpPr/>
            <p:nvPr/>
          </p:nvSpPr>
          <p:spPr>
            <a:xfrm>
              <a:off x="4283806" y="3148698"/>
              <a:ext cx="248575" cy="215855"/>
            </a:xfrm>
            <a:prstGeom prst="ellipse">
              <a:avLst/>
            </a:prstGeom>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a:r>
                <a:rPr lang="es-CO" sz="1100" dirty="0"/>
                <a:t>R18</a:t>
              </a:r>
            </a:p>
          </p:txBody>
        </p:sp>
        <p:sp>
          <p:nvSpPr>
            <p:cNvPr id="40" name="Elipse 39">
              <a:extLst>
                <a:ext uri="{FF2B5EF4-FFF2-40B4-BE49-F238E27FC236}">
                  <a16:creationId xmlns:a16="http://schemas.microsoft.com/office/drawing/2014/main" id="{766078AB-52A6-4517-89F2-00B74109D26F}"/>
                </a:ext>
              </a:extLst>
            </p:cNvPr>
            <p:cNvSpPr/>
            <p:nvPr/>
          </p:nvSpPr>
          <p:spPr>
            <a:xfrm>
              <a:off x="4585317" y="2211973"/>
              <a:ext cx="248575" cy="215855"/>
            </a:xfrm>
            <a:prstGeom prst="ellipse">
              <a:avLst/>
            </a:prstGeom>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a:r>
                <a:rPr lang="es-CO" sz="1100" dirty="0"/>
                <a:t>R20</a:t>
              </a:r>
            </a:p>
          </p:txBody>
        </p:sp>
        <p:sp>
          <p:nvSpPr>
            <p:cNvPr id="41" name="Elipse 40">
              <a:extLst>
                <a:ext uri="{FF2B5EF4-FFF2-40B4-BE49-F238E27FC236}">
                  <a16:creationId xmlns:a16="http://schemas.microsoft.com/office/drawing/2014/main" id="{9B5774EF-2449-4231-A854-3A1947182576}"/>
                </a:ext>
              </a:extLst>
            </p:cNvPr>
            <p:cNvSpPr/>
            <p:nvPr/>
          </p:nvSpPr>
          <p:spPr>
            <a:xfrm>
              <a:off x="4848910" y="2211972"/>
              <a:ext cx="248575" cy="215855"/>
            </a:xfrm>
            <a:prstGeom prst="ellipse">
              <a:avLst/>
            </a:prstGeom>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a:r>
                <a:rPr lang="es-CO" sz="1100" dirty="0"/>
                <a:t>R22</a:t>
              </a:r>
            </a:p>
          </p:txBody>
        </p:sp>
        <p:sp>
          <p:nvSpPr>
            <p:cNvPr id="42" name="Elipse 41">
              <a:extLst>
                <a:ext uri="{FF2B5EF4-FFF2-40B4-BE49-F238E27FC236}">
                  <a16:creationId xmlns:a16="http://schemas.microsoft.com/office/drawing/2014/main" id="{8729DED6-B0B5-4062-B2A6-3BB5A6C48A6F}"/>
                </a:ext>
              </a:extLst>
            </p:cNvPr>
            <p:cNvSpPr/>
            <p:nvPr/>
          </p:nvSpPr>
          <p:spPr>
            <a:xfrm>
              <a:off x="5671542" y="2716912"/>
              <a:ext cx="248575" cy="215855"/>
            </a:xfrm>
            <a:prstGeom prst="ellipse">
              <a:avLst/>
            </a:prstGeom>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a:r>
                <a:rPr lang="es-CO" sz="1100" dirty="0"/>
                <a:t>R25</a:t>
              </a:r>
            </a:p>
          </p:txBody>
        </p:sp>
        <p:sp>
          <p:nvSpPr>
            <p:cNvPr id="43" name="Elipse 42">
              <a:extLst>
                <a:ext uri="{FF2B5EF4-FFF2-40B4-BE49-F238E27FC236}">
                  <a16:creationId xmlns:a16="http://schemas.microsoft.com/office/drawing/2014/main" id="{EADE861E-9AB3-49DC-94F4-D5EDDD66E980}"/>
                </a:ext>
              </a:extLst>
            </p:cNvPr>
            <p:cNvSpPr/>
            <p:nvPr/>
          </p:nvSpPr>
          <p:spPr>
            <a:xfrm>
              <a:off x="5102622" y="3156534"/>
              <a:ext cx="248575" cy="215855"/>
            </a:xfrm>
            <a:prstGeom prst="ellipse">
              <a:avLst/>
            </a:prstGeom>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a:r>
                <a:rPr lang="es-CO" sz="1100" dirty="0"/>
                <a:t>R10</a:t>
              </a:r>
            </a:p>
          </p:txBody>
        </p:sp>
        <p:sp>
          <p:nvSpPr>
            <p:cNvPr id="44" name="Elipse 43">
              <a:extLst>
                <a:ext uri="{FF2B5EF4-FFF2-40B4-BE49-F238E27FC236}">
                  <a16:creationId xmlns:a16="http://schemas.microsoft.com/office/drawing/2014/main" id="{8EA54D7C-A8A6-405D-87AE-B92C567B5858}"/>
                </a:ext>
              </a:extLst>
            </p:cNvPr>
            <p:cNvSpPr/>
            <p:nvPr/>
          </p:nvSpPr>
          <p:spPr>
            <a:xfrm>
              <a:off x="5362848" y="3158048"/>
              <a:ext cx="248575" cy="215855"/>
            </a:xfrm>
            <a:prstGeom prst="ellipse">
              <a:avLst/>
            </a:prstGeom>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a:r>
                <a:rPr lang="es-CO" sz="1100" dirty="0"/>
                <a:t>R27</a:t>
              </a:r>
            </a:p>
          </p:txBody>
        </p:sp>
      </p:grpSp>
      <p:sp>
        <p:nvSpPr>
          <p:cNvPr id="47" name="Elipse 46">
            <a:extLst>
              <a:ext uri="{FF2B5EF4-FFF2-40B4-BE49-F238E27FC236}">
                <a16:creationId xmlns:a16="http://schemas.microsoft.com/office/drawing/2014/main" id="{7CEA39ED-BF30-4FD7-A0DE-27B2EF97737F}"/>
              </a:ext>
            </a:extLst>
          </p:cNvPr>
          <p:cNvSpPr/>
          <p:nvPr/>
        </p:nvSpPr>
        <p:spPr>
          <a:xfrm>
            <a:off x="8120300" y="1800912"/>
            <a:ext cx="465410" cy="324610"/>
          </a:xfrm>
          <a:prstGeom prst="ellipse">
            <a:avLst/>
          </a:prstGeom>
        </p:spPr>
        <p:style>
          <a:lnRef idx="2">
            <a:schemeClr val="dk1">
              <a:shade val="50000"/>
            </a:schemeClr>
          </a:lnRef>
          <a:fillRef idx="1">
            <a:schemeClr val="dk1"/>
          </a:fillRef>
          <a:effectRef idx="0">
            <a:schemeClr val="dk1"/>
          </a:effectRef>
          <a:fontRef idx="minor">
            <a:schemeClr val="lt1"/>
          </a:fontRef>
        </p:style>
        <p:txBody>
          <a:bodyPr lIns="0" tIns="0" rIns="0" bIns="0" rtlCol="0" anchor="ctr"/>
          <a:lstStyle/>
          <a:p>
            <a:pPr algn="ctr"/>
            <a:r>
              <a:rPr lang="es-CO" sz="1100" dirty="0"/>
              <a:t>R29</a:t>
            </a:r>
          </a:p>
        </p:txBody>
      </p:sp>
    </p:spTree>
    <p:extLst>
      <p:ext uri="{BB962C8B-B14F-4D97-AF65-F5344CB8AC3E}">
        <p14:creationId xmlns:p14="http://schemas.microsoft.com/office/powerpoint/2010/main" val="36736835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a:extLst>
              <a:ext uri="{FF2B5EF4-FFF2-40B4-BE49-F238E27FC236}">
                <a16:creationId xmlns:a16="http://schemas.microsoft.com/office/drawing/2014/main" id="{60BC8C3C-B951-4797-9E4F-1B164AF23CF5}"/>
              </a:ext>
            </a:extLst>
          </p:cNvPr>
          <p:cNvGraphicFramePr>
            <a:graphicFrameLocks noGrp="1"/>
          </p:cNvGraphicFramePr>
          <p:nvPr>
            <p:extLst>
              <p:ext uri="{D42A27DB-BD31-4B8C-83A1-F6EECF244321}">
                <p14:modId xmlns:p14="http://schemas.microsoft.com/office/powerpoint/2010/main" val="1888232528"/>
              </p:ext>
            </p:extLst>
          </p:nvPr>
        </p:nvGraphicFramePr>
        <p:xfrm>
          <a:off x="116400" y="617728"/>
          <a:ext cx="11959200" cy="5937688"/>
        </p:xfrm>
        <a:graphic>
          <a:graphicData uri="http://schemas.openxmlformats.org/drawingml/2006/table">
            <a:tbl>
              <a:tblPr/>
              <a:tblGrid>
                <a:gridCol w="519326">
                  <a:extLst>
                    <a:ext uri="{9D8B030D-6E8A-4147-A177-3AD203B41FA5}">
                      <a16:colId xmlns:a16="http://schemas.microsoft.com/office/drawing/2014/main" val="2899616109"/>
                    </a:ext>
                  </a:extLst>
                </a:gridCol>
                <a:gridCol w="322217">
                  <a:extLst>
                    <a:ext uri="{9D8B030D-6E8A-4147-A177-3AD203B41FA5}">
                      <a16:colId xmlns:a16="http://schemas.microsoft.com/office/drawing/2014/main" val="28353070"/>
                    </a:ext>
                  </a:extLst>
                </a:gridCol>
                <a:gridCol w="1706008">
                  <a:extLst>
                    <a:ext uri="{9D8B030D-6E8A-4147-A177-3AD203B41FA5}">
                      <a16:colId xmlns:a16="http://schemas.microsoft.com/office/drawing/2014/main" val="2051674224"/>
                    </a:ext>
                  </a:extLst>
                </a:gridCol>
                <a:gridCol w="141263">
                  <a:extLst>
                    <a:ext uri="{9D8B030D-6E8A-4147-A177-3AD203B41FA5}">
                      <a16:colId xmlns:a16="http://schemas.microsoft.com/office/drawing/2014/main" val="3954580227"/>
                    </a:ext>
                  </a:extLst>
                </a:gridCol>
                <a:gridCol w="983015">
                  <a:extLst>
                    <a:ext uri="{9D8B030D-6E8A-4147-A177-3AD203B41FA5}">
                      <a16:colId xmlns:a16="http://schemas.microsoft.com/office/drawing/2014/main" val="1162119226"/>
                    </a:ext>
                  </a:extLst>
                </a:gridCol>
                <a:gridCol w="156754">
                  <a:extLst>
                    <a:ext uri="{9D8B030D-6E8A-4147-A177-3AD203B41FA5}">
                      <a16:colId xmlns:a16="http://schemas.microsoft.com/office/drawing/2014/main" val="2937541438"/>
                    </a:ext>
                  </a:extLst>
                </a:gridCol>
                <a:gridCol w="191588">
                  <a:extLst>
                    <a:ext uri="{9D8B030D-6E8A-4147-A177-3AD203B41FA5}">
                      <a16:colId xmlns:a16="http://schemas.microsoft.com/office/drawing/2014/main" val="3183471212"/>
                    </a:ext>
                  </a:extLst>
                </a:gridCol>
                <a:gridCol w="148046">
                  <a:extLst>
                    <a:ext uri="{9D8B030D-6E8A-4147-A177-3AD203B41FA5}">
                      <a16:colId xmlns:a16="http://schemas.microsoft.com/office/drawing/2014/main" val="4063132140"/>
                    </a:ext>
                  </a:extLst>
                </a:gridCol>
                <a:gridCol w="200297">
                  <a:extLst>
                    <a:ext uri="{9D8B030D-6E8A-4147-A177-3AD203B41FA5}">
                      <a16:colId xmlns:a16="http://schemas.microsoft.com/office/drawing/2014/main" val="1178042094"/>
                    </a:ext>
                  </a:extLst>
                </a:gridCol>
                <a:gridCol w="295115">
                  <a:extLst>
                    <a:ext uri="{9D8B030D-6E8A-4147-A177-3AD203B41FA5}">
                      <a16:colId xmlns:a16="http://schemas.microsoft.com/office/drawing/2014/main" val="4090830855"/>
                    </a:ext>
                  </a:extLst>
                </a:gridCol>
                <a:gridCol w="351209">
                  <a:extLst>
                    <a:ext uri="{9D8B030D-6E8A-4147-A177-3AD203B41FA5}">
                      <a16:colId xmlns:a16="http://schemas.microsoft.com/office/drawing/2014/main" val="1233458668"/>
                    </a:ext>
                  </a:extLst>
                </a:gridCol>
                <a:gridCol w="284132">
                  <a:extLst>
                    <a:ext uri="{9D8B030D-6E8A-4147-A177-3AD203B41FA5}">
                      <a16:colId xmlns:a16="http://schemas.microsoft.com/office/drawing/2014/main" val="660889500"/>
                    </a:ext>
                  </a:extLst>
                </a:gridCol>
                <a:gridCol w="2628158">
                  <a:extLst>
                    <a:ext uri="{9D8B030D-6E8A-4147-A177-3AD203B41FA5}">
                      <a16:colId xmlns:a16="http://schemas.microsoft.com/office/drawing/2014/main" val="3390953942"/>
                    </a:ext>
                  </a:extLst>
                </a:gridCol>
                <a:gridCol w="896983">
                  <a:extLst>
                    <a:ext uri="{9D8B030D-6E8A-4147-A177-3AD203B41FA5}">
                      <a16:colId xmlns:a16="http://schemas.microsoft.com/office/drawing/2014/main" val="3407870703"/>
                    </a:ext>
                  </a:extLst>
                </a:gridCol>
                <a:gridCol w="618309">
                  <a:extLst>
                    <a:ext uri="{9D8B030D-6E8A-4147-A177-3AD203B41FA5}">
                      <a16:colId xmlns:a16="http://schemas.microsoft.com/office/drawing/2014/main" val="212885387"/>
                    </a:ext>
                  </a:extLst>
                </a:gridCol>
                <a:gridCol w="470263">
                  <a:extLst>
                    <a:ext uri="{9D8B030D-6E8A-4147-A177-3AD203B41FA5}">
                      <a16:colId xmlns:a16="http://schemas.microsoft.com/office/drawing/2014/main" val="3681384681"/>
                    </a:ext>
                  </a:extLst>
                </a:gridCol>
                <a:gridCol w="645125">
                  <a:extLst>
                    <a:ext uri="{9D8B030D-6E8A-4147-A177-3AD203B41FA5}">
                      <a16:colId xmlns:a16="http://schemas.microsoft.com/office/drawing/2014/main" val="827478054"/>
                    </a:ext>
                  </a:extLst>
                </a:gridCol>
                <a:gridCol w="1401392">
                  <a:extLst>
                    <a:ext uri="{9D8B030D-6E8A-4147-A177-3AD203B41FA5}">
                      <a16:colId xmlns:a16="http://schemas.microsoft.com/office/drawing/2014/main" val="3778295228"/>
                    </a:ext>
                  </a:extLst>
                </a:gridCol>
              </a:tblGrid>
              <a:tr h="984069">
                <a:tc>
                  <a:txBody>
                    <a:bodyPr/>
                    <a:lstStyle/>
                    <a:p>
                      <a:pPr algn="ctr" fontAlgn="ctr"/>
                      <a:r>
                        <a:rPr lang="es-CO" sz="1000" b="0" i="0" u="none" strike="noStrike" dirty="0">
                          <a:solidFill>
                            <a:srgbClr val="FFFFFF"/>
                          </a:solidFill>
                          <a:effectLst/>
                          <a:latin typeface="Calibri" panose="020F0502020204030204" pitchFamily="34" charset="0"/>
                        </a:rPr>
                        <a:t>NOMBRE PROCESO</a:t>
                      </a:r>
                    </a:p>
                  </a:txBody>
                  <a:tcPr marL="0" marR="0" marT="0" marB="0" vert="vert270" anchor="ctr">
                    <a:lnL w="1270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ID</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DESCRIPCIÓN DEL RIESGO</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Tipo de Riesgo</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CAUSA RAIZ</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gridSpan="2">
                  <a:txBody>
                    <a:bodyPr/>
                    <a:lstStyle/>
                    <a:p>
                      <a:pPr algn="ctr" fontAlgn="ctr"/>
                      <a:r>
                        <a:rPr lang="es-CO" sz="1000" b="0" i="0" u="none" strike="noStrike" dirty="0">
                          <a:solidFill>
                            <a:srgbClr val="FFFFFF"/>
                          </a:solidFill>
                          <a:effectLst/>
                          <a:latin typeface="Calibri" panose="020F0502020204030204" pitchFamily="34" charset="0"/>
                        </a:rPr>
                        <a:t>PROBABILIDAD</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hMerge="1">
                  <a:txBody>
                    <a:bodyPr/>
                    <a:lstStyle/>
                    <a:p>
                      <a:endParaRPr lang="es-CO"/>
                    </a:p>
                  </a:txBody>
                  <a:tcPr/>
                </a:tc>
                <a:tc gridSpan="2">
                  <a:txBody>
                    <a:bodyPr/>
                    <a:lstStyle/>
                    <a:p>
                      <a:pPr algn="ctr" fontAlgn="ctr"/>
                      <a:r>
                        <a:rPr lang="es-CO" sz="1000" b="0" i="0" u="none" strike="noStrike" dirty="0">
                          <a:solidFill>
                            <a:srgbClr val="FFFFFF"/>
                          </a:solidFill>
                          <a:effectLst/>
                          <a:latin typeface="Calibri" panose="020F0502020204030204" pitchFamily="34" charset="0"/>
                        </a:rPr>
                        <a:t>IMPACTO</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0000"/>
                    </a:solidFill>
                  </a:tcPr>
                </a:tc>
                <a:tc hMerge="1">
                  <a:txBody>
                    <a:bodyPr/>
                    <a:lstStyle/>
                    <a:p>
                      <a:pPr algn="ctr" fontAlgn="ctr"/>
                      <a:endParaRPr lang="es-CO" sz="1000" b="0" i="0" u="none" strike="noStrike" dirty="0">
                        <a:solidFill>
                          <a:srgbClr val="FFFFFF"/>
                        </a:solidFill>
                        <a:effectLst/>
                        <a:latin typeface="Calibri" panose="020F0502020204030204" pitchFamily="34" charset="0"/>
                      </a:endParaRPr>
                    </a:p>
                  </a:txBody>
                  <a:tcPr marL="0" marR="0" marT="0" marB="0"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NIVEL DE RIESGO RESIDUAL</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Zona de Riesgo</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OPCIÓN DE MANEJO</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ACTIVIDAD DE CONTROL </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SOPORTE</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RESPONSABLE</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TIEMPO</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Nombre del Indicador</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Formula del Indicador</a:t>
                      </a:r>
                    </a:p>
                  </a:txBody>
                  <a:tcPr marL="0" marR="0" marT="0" marB="0" anchor="ctr">
                    <a:lnL w="12700"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extLst>
                  <a:ext uri="{0D108BD9-81ED-4DB2-BD59-A6C34878D82A}">
                    <a16:rowId xmlns:a16="http://schemas.microsoft.com/office/drawing/2014/main" val="3739610241"/>
                  </a:ext>
                </a:extLst>
              </a:tr>
              <a:tr h="825603">
                <a:tc rowSpan="2">
                  <a:txBody>
                    <a:bodyPr/>
                    <a:lstStyle/>
                    <a:p>
                      <a:pPr algn="ctr" fontAlgn="ctr"/>
                      <a:r>
                        <a:rPr lang="es-ES" sz="1000" b="0" i="0" u="none" strike="noStrike" dirty="0">
                          <a:solidFill>
                            <a:srgbClr val="000000"/>
                          </a:solidFill>
                          <a:effectLst/>
                          <a:latin typeface="Calibri" panose="020F0502020204030204" pitchFamily="34" charset="0"/>
                        </a:rPr>
                        <a:t>GESTIÓN DE LA INFRAESTRUCTURA VIAL</a:t>
                      </a:r>
                    </a:p>
                  </a:txBody>
                  <a:tcPr marL="0" marR="0" marT="0" marB="0" vert="vert27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s-CO" sz="1000" b="1" i="0" u="none" strike="noStrike" dirty="0">
                          <a:solidFill>
                            <a:srgbClr val="000000"/>
                          </a:solidFill>
                          <a:effectLst/>
                          <a:latin typeface="Calibri" panose="020F0502020204030204" pitchFamily="34" charset="0"/>
                        </a:rPr>
                        <a:t>R17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s-ES" sz="1000" b="0" i="0" u="none" strike="noStrike" dirty="0">
                          <a:solidFill>
                            <a:srgbClr val="000000"/>
                          </a:solidFill>
                          <a:effectLst/>
                          <a:latin typeface="Calibri" panose="020F0502020204030204" pitchFamily="34" charset="0"/>
                        </a:rPr>
                        <a:t>Recibir obras de infraestructura sin el cumplimiento de especificaciones y/o normas técnicas, por acción u omisión de la interventoría o quien haga sus veces, durante la ejecución de los contratos de obra pública, ocasionando posible deterioro de la obra para favorecer intereses propios o de particulares.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s-CO" sz="1000" b="0" i="0" u="none" strike="noStrike">
                          <a:solidFill>
                            <a:srgbClr val="000000"/>
                          </a:solidFill>
                          <a:effectLst/>
                          <a:latin typeface="Calibri" panose="020F0502020204030204" pitchFamily="34" charset="0"/>
                        </a:rPr>
                        <a:t>Corrupción</a:t>
                      </a:r>
                      <a:endParaRPr lang="es-CO" sz="1000" b="0" i="0" u="none" strike="noStrike" dirty="0">
                        <a:solidFill>
                          <a:srgbClr val="000000"/>
                        </a:solidFill>
                        <a:effectLst/>
                        <a:latin typeface="Calibri" panose="020F0502020204030204" pitchFamily="34" charset="0"/>
                      </a:endParaRP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s-ES" sz="1000" b="0" i="0" u="none" strike="noStrike">
                          <a:solidFill>
                            <a:srgbClr val="000000"/>
                          </a:solidFill>
                          <a:effectLst/>
                          <a:latin typeface="Calibri" panose="020F0502020204030204" pitchFamily="34" charset="0"/>
                        </a:rPr>
                        <a:t>Incumplimiento de obligaciones y responsabilidades del Interventor.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s-CO" sz="1000" b="0" i="0" u="none" strike="noStrike">
                          <a:solidFill>
                            <a:srgbClr val="000000"/>
                          </a:solidFill>
                          <a:effectLst/>
                          <a:latin typeface="Calibri" panose="020F0502020204030204" pitchFamily="34" charset="0"/>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s-CO" sz="1000" b="0" i="0" u="none" strike="noStrike">
                          <a:solidFill>
                            <a:srgbClr val="000000"/>
                          </a:solidFill>
                          <a:effectLst/>
                          <a:latin typeface="Calibri" panose="020F0502020204030204" pitchFamily="34" charset="0"/>
                        </a:rPr>
                        <a:t>Improbable</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s-CO" sz="1000" b="0" i="0" u="none" strike="noStrike">
                          <a:solidFill>
                            <a:srgbClr val="000000"/>
                          </a:solidFill>
                          <a:effectLst/>
                          <a:latin typeface="Calibri" panose="020F0502020204030204" pitchFamily="34"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s-CO" sz="1000" b="0" i="0" u="none" strike="noStrike">
                          <a:solidFill>
                            <a:srgbClr val="000000"/>
                          </a:solidFill>
                          <a:effectLst/>
                          <a:latin typeface="Calibri" panose="020F0502020204030204" pitchFamily="34" charset="0"/>
                        </a:rPr>
                        <a:t>Catastrófico</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s-CO" sz="1000" b="0" i="0" u="none" strike="noStrike">
                          <a:solidFill>
                            <a:srgbClr val="000000"/>
                          </a:solidFill>
                          <a:effectLst/>
                          <a:latin typeface="Calibri" panose="020F0502020204030204" pitchFamily="34" charset="0"/>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s-CO" sz="1000" b="0" i="0" u="none" strike="noStrike" dirty="0">
                          <a:solidFill>
                            <a:srgbClr val="FFFFFF"/>
                          </a:solidFill>
                          <a:effectLst/>
                          <a:latin typeface="Calibri" panose="020F0502020204030204" pitchFamily="34" charset="0"/>
                        </a:rPr>
                        <a:t>Extremo</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rowSpan="2">
                  <a:txBody>
                    <a:bodyPr/>
                    <a:lstStyle/>
                    <a:p>
                      <a:pPr algn="ctr" fontAlgn="ctr"/>
                      <a:r>
                        <a:rPr lang="es-CO" sz="1000" b="0" i="0" u="none" strike="noStrike" dirty="0">
                          <a:solidFill>
                            <a:srgbClr val="000000"/>
                          </a:solidFill>
                          <a:effectLst/>
                          <a:latin typeface="Calibri" panose="020F0502020204030204" pitchFamily="34" charset="0"/>
                        </a:rPr>
                        <a:t>Reducir</a:t>
                      </a:r>
                    </a:p>
                  </a:txBody>
                  <a:tcPr marL="0" marR="0" marT="0" marB="0" vert="vert27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dirty="0">
                          <a:solidFill>
                            <a:srgbClr val="000000"/>
                          </a:solidFill>
                          <a:effectLst/>
                          <a:latin typeface="Calibri" panose="020F0502020204030204" pitchFamily="34" charset="0"/>
                        </a:rPr>
                        <a:t>El interventor semanalmente verificará las especificaciones y normas e investigará las no conformidades dejando constancia en el informe semanal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dirty="0">
                          <a:solidFill>
                            <a:srgbClr val="000000"/>
                          </a:solidFill>
                          <a:effectLst/>
                          <a:latin typeface="Calibri" panose="020F0502020204030204" pitchFamily="34" charset="0"/>
                        </a:rPr>
                        <a:t>Informe semanal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dirty="0">
                          <a:solidFill>
                            <a:srgbClr val="000000"/>
                          </a:solidFill>
                          <a:effectLst/>
                          <a:latin typeface="Calibri" panose="020F0502020204030204" pitchFamily="34" charset="0"/>
                        </a:rPr>
                        <a:t>Interventor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dirty="0">
                          <a:solidFill>
                            <a:srgbClr val="000000"/>
                          </a:solidFill>
                          <a:effectLst/>
                          <a:latin typeface="Calibri" panose="020F0502020204030204" pitchFamily="34" charset="0"/>
                        </a:rPr>
                        <a:t>Semanal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dirty="0">
                          <a:solidFill>
                            <a:srgbClr val="000000"/>
                          </a:solidFill>
                          <a:effectLst/>
                          <a:latin typeface="Calibri" panose="020F0502020204030204" pitchFamily="34" charset="0"/>
                        </a:rPr>
                        <a:t>Porcentaje de No Conformidades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pt-BR" sz="1000" b="0" i="0" u="none" strike="noStrike" dirty="0">
                          <a:solidFill>
                            <a:srgbClr val="000000"/>
                          </a:solidFill>
                          <a:effectLst/>
                          <a:latin typeface="Calibri" panose="020F0502020204030204" pitchFamily="34" charset="0"/>
                        </a:rPr>
                        <a:t>Número de “No Conformidades”  atendidas /  Número de “No conformidades” encontradas</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615936888"/>
                  </a:ext>
                </a:extLst>
              </a:tr>
              <a:tr h="990724">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fontAlgn="ctr"/>
                      <a:r>
                        <a:rPr lang="es-ES" sz="1000" b="0" i="0" u="none" strike="noStrike" kern="1200" dirty="0">
                          <a:solidFill>
                            <a:srgbClr val="000000"/>
                          </a:solidFill>
                          <a:effectLst/>
                          <a:latin typeface="Calibri" panose="020F0502020204030204" pitchFamily="34" charset="0"/>
                          <a:ea typeface="+mn-ea"/>
                          <a:cs typeface="+mn-cs"/>
                        </a:rPr>
                        <a:t>El supervisor y gestores mensualmente, revisará en campo los informes semanales y se solicitará al interventor que resuelva las no conformidades, dejando constancia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kern="1200" dirty="0">
                          <a:solidFill>
                            <a:srgbClr val="000000"/>
                          </a:solidFill>
                          <a:effectLst/>
                          <a:latin typeface="Calibri" panose="020F0502020204030204" pitchFamily="34" charset="0"/>
                          <a:ea typeface="+mn-ea"/>
                          <a:cs typeface="+mn-cs"/>
                        </a:rPr>
                        <a:t>Informe mensual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kern="1200" dirty="0">
                          <a:solidFill>
                            <a:srgbClr val="000000"/>
                          </a:solidFill>
                          <a:effectLst/>
                          <a:latin typeface="Calibri" panose="020F0502020204030204" pitchFamily="34" charset="0"/>
                          <a:ea typeface="+mn-ea"/>
                          <a:cs typeface="+mn-cs"/>
                        </a:rPr>
                        <a:t>Gestor y supervisor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kern="1200" dirty="0">
                          <a:solidFill>
                            <a:srgbClr val="000000"/>
                          </a:solidFill>
                          <a:effectLst/>
                          <a:latin typeface="Calibri" panose="020F0502020204030204" pitchFamily="34" charset="0"/>
                          <a:ea typeface="+mn-ea"/>
                          <a:cs typeface="+mn-cs"/>
                        </a:rPr>
                        <a:t>Mensual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kern="1200" dirty="0">
                          <a:solidFill>
                            <a:srgbClr val="000000"/>
                          </a:solidFill>
                          <a:effectLst/>
                          <a:latin typeface="Calibri" panose="020F0502020204030204" pitchFamily="34" charset="0"/>
                          <a:ea typeface="+mn-ea"/>
                          <a:cs typeface="+mn-cs"/>
                        </a:rPr>
                        <a:t>Porcentaje de requerimientos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kern="1200" dirty="0">
                          <a:solidFill>
                            <a:srgbClr val="000000"/>
                          </a:solidFill>
                          <a:effectLst/>
                          <a:latin typeface="Calibri" panose="020F0502020204030204" pitchFamily="34" charset="0"/>
                          <a:ea typeface="+mn-ea"/>
                          <a:cs typeface="+mn-cs"/>
                        </a:rPr>
                        <a:t>Número de requerimientos atendidos por el Interventor / Número de requerimientos enviados al Interventor</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688701958"/>
                  </a:ext>
                </a:extLst>
              </a:tr>
              <a:tr h="1651206">
                <a:tc>
                  <a:txBody>
                    <a:bodyPr/>
                    <a:lstStyle/>
                    <a:p>
                      <a:pPr algn="ctr" fontAlgn="ctr"/>
                      <a:br>
                        <a:rPr lang="es-CO" sz="1000" b="0" i="0" u="none" strike="noStrike" dirty="0">
                          <a:solidFill>
                            <a:srgbClr val="000000"/>
                          </a:solidFill>
                          <a:effectLst/>
                          <a:latin typeface="Calibri" panose="020F0502020204030204" pitchFamily="34" charset="0"/>
                        </a:rPr>
                      </a:br>
                      <a:r>
                        <a:rPr lang="es-CO" sz="1000" b="0" i="0" u="none" strike="noStrike" dirty="0">
                          <a:solidFill>
                            <a:srgbClr val="000000"/>
                          </a:solidFill>
                          <a:effectLst/>
                          <a:latin typeface="Calibri" panose="020F0502020204030204" pitchFamily="34" charset="0"/>
                        </a:rPr>
                        <a:t>CONTROL FINANCIERO Y CONTABLE</a:t>
                      </a:r>
                    </a:p>
                  </a:txBody>
                  <a:tcPr marL="0" marR="0" marT="0" marB="0" vert="vert27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1" i="0" u="none" strike="noStrike" dirty="0">
                          <a:solidFill>
                            <a:srgbClr val="000000"/>
                          </a:solidFill>
                          <a:effectLst/>
                          <a:latin typeface="Calibri" panose="020F0502020204030204" pitchFamily="34" charset="0"/>
                        </a:rPr>
                        <a:t>R22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00" b="0" i="0" u="none" strike="noStrike">
                          <a:solidFill>
                            <a:srgbClr val="000000"/>
                          </a:solidFill>
                          <a:effectLst/>
                          <a:latin typeface="Calibri" panose="020F0502020204030204" pitchFamily="34" charset="0"/>
                        </a:rPr>
                        <a:t>Información sobre hechos económicos, no reportada o reportada inoportunamente y/o con errores en los soportes, por parte de los responsables de cada Dependencia, dificultando la veracidad y oportunidad de los registros contables, pudiendo ser intencional o con beneficio particular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0" i="0" u="none" strike="noStrike">
                          <a:solidFill>
                            <a:srgbClr val="000000"/>
                          </a:solidFill>
                          <a:effectLst/>
                          <a:latin typeface="Calibri" panose="020F0502020204030204" pitchFamily="34" charset="0"/>
                        </a:rPr>
                        <a:t>Corrupción</a:t>
                      </a:r>
                      <a:endParaRPr lang="es-CO" sz="1000" b="0" i="0" u="none" strike="noStrike" dirty="0">
                        <a:solidFill>
                          <a:srgbClr val="000000"/>
                        </a:solidFill>
                        <a:effectLst/>
                        <a:latin typeface="Calibri" panose="020F0502020204030204" pitchFamily="34" charset="0"/>
                      </a:endParaRP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00" b="0" i="0" u="none" strike="noStrike" dirty="0">
                          <a:solidFill>
                            <a:srgbClr val="000000"/>
                          </a:solidFill>
                          <a:effectLst/>
                          <a:latin typeface="Calibri" panose="020F0502020204030204" pitchFamily="34" charset="0"/>
                        </a:rPr>
                        <a:t>Desconocimiento de las funciones a realizar y por ende de las consecuencias que se puedan generar (afecta el cambio de personal)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0" i="0" u="none" strike="noStrike">
                          <a:solidFill>
                            <a:srgbClr val="000000"/>
                          </a:solidFill>
                          <a:effectLst/>
                          <a:latin typeface="Calibri" panose="020F0502020204030204" pitchFamily="34" charset="0"/>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0" i="0" u="none" strike="noStrike">
                          <a:solidFill>
                            <a:srgbClr val="000000"/>
                          </a:solidFill>
                          <a:effectLst/>
                          <a:latin typeface="Calibri" panose="020F0502020204030204" pitchFamily="34" charset="0"/>
                        </a:rPr>
                        <a:t>Posible</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0" i="0" u="none" strike="noStrike">
                          <a:solidFill>
                            <a:srgbClr val="000000"/>
                          </a:solidFill>
                          <a:effectLst/>
                          <a:latin typeface="Calibri" panose="020F0502020204030204" pitchFamily="34"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0" i="0" u="none" strike="noStrike">
                          <a:solidFill>
                            <a:srgbClr val="000000"/>
                          </a:solidFill>
                          <a:effectLst/>
                          <a:latin typeface="Calibri" panose="020F0502020204030204" pitchFamily="34" charset="0"/>
                        </a:rPr>
                        <a:t>Mayor</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0" i="0" u="none" strike="noStrike">
                          <a:solidFill>
                            <a:srgbClr val="000000"/>
                          </a:solidFill>
                          <a:effectLst/>
                          <a:latin typeface="Calibri" panose="020F0502020204030204" pitchFamily="34" charset="0"/>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0" i="0" u="none" strike="noStrike">
                          <a:solidFill>
                            <a:srgbClr val="FFFFFF"/>
                          </a:solidFill>
                          <a:effectLst/>
                          <a:latin typeface="Calibri" panose="020F0502020204030204" pitchFamily="34" charset="0"/>
                        </a:rPr>
                        <a:t>Extremo</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s-CO" sz="1000" b="0" i="0" u="none" strike="noStrike">
                          <a:solidFill>
                            <a:srgbClr val="000000"/>
                          </a:solidFill>
                          <a:effectLst/>
                          <a:latin typeface="Calibri" panose="020F0502020204030204" pitchFamily="34" charset="0"/>
                        </a:rPr>
                        <a:t>Reducir</a:t>
                      </a:r>
                    </a:p>
                  </a:txBody>
                  <a:tcPr marL="0" marR="0" marT="0" marB="0" vert="vert27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dirty="0">
                          <a:solidFill>
                            <a:srgbClr val="000000"/>
                          </a:solidFill>
                          <a:effectLst/>
                          <a:latin typeface="Calibri" panose="020F0502020204030204" pitchFamily="34" charset="0"/>
                        </a:rPr>
                        <a:t>La Subdirectora Financiera y el Coordinador de los respectivos grupos de trabajo, anualmente actualizará los procedimientos de acuerdo con las normas vigentes, dejando evidencia en formato de reuniones y registro en kawak.</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a:solidFill>
                            <a:srgbClr val="000000"/>
                          </a:solidFill>
                          <a:effectLst/>
                          <a:latin typeface="Calibri" panose="020F0502020204030204" pitchFamily="34" charset="0"/>
                        </a:rPr>
                        <a:t>Kawak</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a:solidFill>
                            <a:srgbClr val="000000"/>
                          </a:solidFill>
                          <a:effectLst/>
                          <a:latin typeface="Calibri" panose="020F0502020204030204" pitchFamily="34" charset="0"/>
                        </a:rPr>
                        <a:t>Subdirectora Financiera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a:solidFill>
                            <a:srgbClr val="000000"/>
                          </a:solidFill>
                          <a:effectLst/>
                          <a:latin typeface="Calibri" panose="020F0502020204030204" pitchFamily="34" charset="0"/>
                        </a:rPr>
                        <a:t>Anual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a:solidFill>
                            <a:srgbClr val="000000"/>
                          </a:solidFill>
                          <a:effectLst/>
                          <a:latin typeface="Calibri" panose="020F0502020204030204" pitchFamily="34" charset="0"/>
                        </a:rPr>
                        <a:t>Actualización de procedimientos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dirty="0">
                          <a:solidFill>
                            <a:srgbClr val="000000"/>
                          </a:solidFill>
                          <a:effectLst/>
                          <a:latin typeface="Calibri" panose="020F0502020204030204" pitchFamily="34" charset="0"/>
                        </a:rPr>
                        <a:t># procedimientos actualizados / Total de procedimientos</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308238349"/>
                  </a:ext>
                </a:extLst>
              </a:tr>
              <a:tr h="1486086">
                <a:tc>
                  <a:txBody>
                    <a:bodyPr/>
                    <a:lstStyle/>
                    <a:p>
                      <a:pPr algn="ctr" fontAlgn="ctr"/>
                      <a:r>
                        <a:rPr lang="es-CO" sz="1000" b="0" i="0" u="none" strike="noStrike" dirty="0">
                          <a:solidFill>
                            <a:srgbClr val="000000"/>
                          </a:solidFill>
                          <a:effectLst/>
                          <a:latin typeface="Calibri" panose="020F0502020204030204" pitchFamily="34" charset="0"/>
                        </a:rPr>
                        <a:t>GESTIÓN CONTRACTUAL</a:t>
                      </a:r>
                    </a:p>
                  </a:txBody>
                  <a:tcPr marL="0" marR="0" marT="0" marB="0" vert="vert27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1" i="0" u="none" strike="noStrike" dirty="0">
                          <a:solidFill>
                            <a:srgbClr val="000000"/>
                          </a:solidFill>
                          <a:effectLst/>
                          <a:latin typeface="Calibri" panose="020F0502020204030204" pitchFamily="34" charset="0"/>
                        </a:rPr>
                        <a:t>R25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dirty="0">
                          <a:solidFill>
                            <a:srgbClr val="000000"/>
                          </a:solidFill>
                          <a:effectLst/>
                          <a:latin typeface="Calibri" panose="020F0502020204030204" pitchFamily="34" charset="0"/>
                        </a:rPr>
                        <a:t>Realizar ajustes en la estructuración de un proceso de selección, aprovechando el conocimiento que se tiene de la gestión contractual, favoreciendo un proponente con el fin de percibir una retribución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dirty="0">
                          <a:solidFill>
                            <a:srgbClr val="000000"/>
                          </a:solidFill>
                          <a:effectLst/>
                          <a:latin typeface="Calibri" panose="020F0502020204030204" pitchFamily="34" charset="0"/>
                        </a:rPr>
                        <a:t>Corrupción</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dirty="0">
                          <a:solidFill>
                            <a:srgbClr val="000000"/>
                          </a:solidFill>
                          <a:effectLst/>
                          <a:latin typeface="Calibri" panose="020F0502020204030204" pitchFamily="34" charset="0"/>
                        </a:rPr>
                        <a:t>Intereses particulares económicos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a:solidFill>
                            <a:srgbClr val="000000"/>
                          </a:solidFill>
                          <a:effectLst/>
                          <a:latin typeface="Calibri" panose="020F0502020204030204" pitchFamily="34" charset="0"/>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dirty="0">
                          <a:solidFill>
                            <a:srgbClr val="000000"/>
                          </a:solidFill>
                          <a:effectLst/>
                          <a:latin typeface="Calibri" panose="020F0502020204030204" pitchFamily="34" charset="0"/>
                        </a:rPr>
                        <a:t>Improbable</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dirty="0">
                          <a:solidFill>
                            <a:srgbClr val="000000"/>
                          </a:solidFill>
                          <a:effectLst/>
                          <a:latin typeface="Calibri" panose="020F0502020204030204" pitchFamily="34"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dirty="0">
                          <a:solidFill>
                            <a:srgbClr val="000000"/>
                          </a:solidFill>
                          <a:effectLst/>
                          <a:latin typeface="Calibri" panose="020F0502020204030204" pitchFamily="34" charset="0"/>
                        </a:rPr>
                        <a:t>Catastrófico</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dirty="0">
                          <a:solidFill>
                            <a:srgbClr val="000000"/>
                          </a:solidFill>
                          <a:effectLst/>
                          <a:latin typeface="Calibri" panose="020F0502020204030204" pitchFamily="34" charset="0"/>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a:solidFill>
                            <a:srgbClr val="FFFFFF"/>
                          </a:solidFill>
                          <a:effectLst/>
                          <a:latin typeface="Calibri" panose="020F0502020204030204" pitchFamily="34" charset="0"/>
                        </a:rPr>
                        <a:t>Extremo</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s-CO" sz="1000" b="0" i="0" u="none" strike="noStrike">
                          <a:solidFill>
                            <a:srgbClr val="000000"/>
                          </a:solidFill>
                          <a:effectLst/>
                          <a:latin typeface="Calibri" panose="020F0502020204030204" pitchFamily="34" charset="0"/>
                        </a:rPr>
                        <a:t>Reducir</a:t>
                      </a:r>
                    </a:p>
                  </a:txBody>
                  <a:tcPr marL="0" marR="0" marT="0" marB="0" vert="vert27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dirty="0">
                          <a:solidFill>
                            <a:srgbClr val="000000"/>
                          </a:solidFill>
                          <a:effectLst/>
                          <a:latin typeface="Calibri" panose="020F0502020204030204" pitchFamily="34" charset="0"/>
                        </a:rPr>
                        <a:t>Revisar estudios previos y del sector, los  Prepliegos y Pliegos de condiciones definitivos enviados por la Unidad Ejecutora, dirigiendo observaciones a las Unidades Ejecutoras con el fin de que estas, realicen el sustento del porque de los requisitos solicitados en el pliego de condiciones, dejando constancia en Acta de Observaciones a los Prepliegos y Pliegos definitivos y Adendas publicados en el SECOP</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a:solidFill>
                            <a:srgbClr val="000000"/>
                          </a:solidFill>
                          <a:effectLst/>
                          <a:latin typeface="Calibri" panose="020F0502020204030204" pitchFamily="34" charset="0"/>
                        </a:rPr>
                        <a:t>Expediente contractual</a:t>
                      </a:r>
                      <a:br>
                        <a:rPr lang="es-ES" sz="1000" b="0" i="0" u="none" strike="noStrike">
                          <a:solidFill>
                            <a:srgbClr val="000000"/>
                          </a:solidFill>
                          <a:effectLst/>
                          <a:latin typeface="Calibri" panose="020F0502020204030204" pitchFamily="34" charset="0"/>
                        </a:rPr>
                      </a:br>
                      <a:r>
                        <a:rPr lang="es-ES" sz="1000" b="0" i="0" u="none" strike="noStrike">
                          <a:solidFill>
                            <a:srgbClr val="000000"/>
                          </a:solidFill>
                          <a:effectLst/>
                          <a:latin typeface="Calibri" panose="020F0502020204030204" pitchFamily="34" charset="0"/>
                        </a:rPr>
                        <a:t>Acta de respuesta a las observaciones a los prepliegos y pliegos definitivos</a:t>
                      </a:r>
                      <a:br>
                        <a:rPr lang="es-ES" sz="1000" b="0" i="0" u="none" strike="noStrike">
                          <a:solidFill>
                            <a:srgbClr val="000000"/>
                          </a:solidFill>
                          <a:effectLst/>
                          <a:latin typeface="Calibri" panose="020F0502020204030204" pitchFamily="34" charset="0"/>
                        </a:rPr>
                      </a:br>
                      <a:endParaRPr lang="es-ES" sz="1000" b="0" i="0" u="none" strike="noStrike">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a:solidFill>
                            <a:srgbClr val="000000"/>
                          </a:solidFill>
                          <a:effectLst/>
                          <a:latin typeface="Calibri" panose="020F0502020204030204" pitchFamily="34" charset="0"/>
                        </a:rPr>
                        <a:t> Dirección de Contratación – Grupo Asuntos precontractuales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a:solidFill>
                            <a:srgbClr val="000000"/>
                          </a:solidFill>
                          <a:effectLst/>
                          <a:latin typeface="Calibri" panose="020F0502020204030204" pitchFamily="34" charset="0"/>
                        </a:rPr>
                        <a:t>Trimestral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a:solidFill>
                            <a:srgbClr val="000000"/>
                          </a:solidFill>
                          <a:effectLst/>
                          <a:latin typeface="Calibri" panose="020F0502020204030204" pitchFamily="34" charset="0"/>
                        </a:rPr>
                        <a:t>Porcentaje de procesos con observaciones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dirty="0">
                          <a:solidFill>
                            <a:srgbClr val="000000"/>
                          </a:solidFill>
                          <a:effectLst/>
                          <a:latin typeface="Calibri" panose="020F0502020204030204" pitchFamily="34" charset="0"/>
                        </a:rPr>
                        <a:t># de procesos con observaciones / # de procesos recibidos</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018762292"/>
                  </a:ext>
                </a:extLst>
              </a:tr>
            </a:tbl>
          </a:graphicData>
        </a:graphic>
      </p:graphicFrame>
      <p:sp>
        <p:nvSpPr>
          <p:cNvPr id="6" name="CuadroTexto 5">
            <a:extLst>
              <a:ext uri="{FF2B5EF4-FFF2-40B4-BE49-F238E27FC236}">
                <a16:creationId xmlns:a16="http://schemas.microsoft.com/office/drawing/2014/main" id="{2899E3A8-CF9C-46B8-A8F7-83107CEBF7E5}"/>
              </a:ext>
            </a:extLst>
          </p:cNvPr>
          <p:cNvSpPr txBox="1"/>
          <p:nvPr/>
        </p:nvSpPr>
        <p:spPr>
          <a:xfrm>
            <a:off x="6727621" y="2175"/>
            <a:ext cx="5586663" cy="615553"/>
          </a:xfrm>
          <a:prstGeom prst="rect">
            <a:avLst/>
          </a:prstGeom>
          <a:noFill/>
        </p:spPr>
        <p:txBody>
          <a:bodyPr wrap="square" rtlCol="0">
            <a:spAutoFit/>
          </a:bodyPr>
          <a:lstStyle/>
          <a:p>
            <a:r>
              <a:rPr lang="es-CO" sz="2400" dirty="0">
                <a:solidFill>
                  <a:schemeClr val="bg1"/>
                </a:solidFill>
              </a:rPr>
              <a:t>Mapa de riesgos de corrupción 2020 </a:t>
            </a:r>
            <a:endParaRPr lang="es-CO" sz="1000" dirty="0">
              <a:solidFill>
                <a:schemeClr val="bg1"/>
              </a:solidFill>
            </a:endParaRPr>
          </a:p>
          <a:p>
            <a:r>
              <a:rPr lang="es-CO" sz="1000" dirty="0">
                <a:solidFill>
                  <a:schemeClr val="bg1"/>
                </a:solidFill>
              </a:rPr>
              <a:t>Versión 2. Aprobado el 4 de Noviembre de 2020 por el Comité Institucional de Gestión y Desempeño</a:t>
            </a:r>
            <a:endParaRPr lang="es-CO" sz="1400" dirty="0">
              <a:solidFill>
                <a:schemeClr val="bg1"/>
              </a:solidFill>
            </a:endParaRPr>
          </a:p>
        </p:txBody>
      </p:sp>
    </p:spTree>
    <p:extLst>
      <p:ext uri="{BB962C8B-B14F-4D97-AF65-F5344CB8AC3E}">
        <p14:creationId xmlns:p14="http://schemas.microsoft.com/office/powerpoint/2010/main" val="7514203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a:extLst>
              <a:ext uri="{FF2B5EF4-FFF2-40B4-BE49-F238E27FC236}">
                <a16:creationId xmlns:a16="http://schemas.microsoft.com/office/drawing/2014/main" id="{60BC8C3C-B951-4797-9E4F-1B164AF23CF5}"/>
              </a:ext>
            </a:extLst>
          </p:cNvPr>
          <p:cNvGraphicFramePr>
            <a:graphicFrameLocks noGrp="1"/>
          </p:cNvGraphicFramePr>
          <p:nvPr>
            <p:extLst>
              <p:ext uri="{D42A27DB-BD31-4B8C-83A1-F6EECF244321}">
                <p14:modId xmlns:p14="http://schemas.microsoft.com/office/powerpoint/2010/main" val="3056119361"/>
              </p:ext>
            </p:extLst>
          </p:nvPr>
        </p:nvGraphicFramePr>
        <p:xfrm>
          <a:off x="116400" y="739526"/>
          <a:ext cx="11959200" cy="4912337"/>
        </p:xfrm>
        <a:graphic>
          <a:graphicData uri="http://schemas.openxmlformats.org/drawingml/2006/table">
            <a:tbl>
              <a:tblPr/>
              <a:tblGrid>
                <a:gridCol w="345154">
                  <a:extLst>
                    <a:ext uri="{9D8B030D-6E8A-4147-A177-3AD203B41FA5}">
                      <a16:colId xmlns:a16="http://schemas.microsoft.com/office/drawing/2014/main" val="2899616109"/>
                    </a:ext>
                  </a:extLst>
                </a:gridCol>
                <a:gridCol w="278675">
                  <a:extLst>
                    <a:ext uri="{9D8B030D-6E8A-4147-A177-3AD203B41FA5}">
                      <a16:colId xmlns:a16="http://schemas.microsoft.com/office/drawing/2014/main" val="28353070"/>
                    </a:ext>
                  </a:extLst>
                </a:gridCol>
                <a:gridCol w="1584960">
                  <a:extLst>
                    <a:ext uri="{9D8B030D-6E8A-4147-A177-3AD203B41FA5}">
                      <a16:colId xmlns:a16="http://schemas.microsoft.com/office/drawing/2014/main" val="2051674224"/>
                    </a:ext>
                  </a:extLst>
                </a:gridCol>
                <a:gridCol w="226422">
                  <a:extLst>
                    <a:ext uri="{9D8B030D-6E8A-4147-A177-3AD203B41FA5}">
                      <a16:colId xmlns:a16="http://schemas.microsoft.com/office/drawing/2014/main" val="3954580227"/>
                    </a:ext>
                  </a:extLst>
                </a:gridCol>
                <a:gridCol w="1409392">
                  <a:extLst>
                    <a:ext uri="{9D8B030D-6E8A-4147-A177-3AD203B41FA5}">
                      <a16:colId xmlns:a16="http://schemas.microsoft.com/office/drawing/2014/main" val="1162119226"/>
                    </a:ext>
                  </a:extLst>
                </a:gridCol>
                <a:gridCol w="160525">
                  <a:extLst>
                    <a:ext uri="{9D8B030D-6E8A-4147-A177-3AD203B41FA5}">
                      <a16:colId xmlns:a16="http://schemas.microsoft.com/office/drawing/2014/main" val="2937541438"/>
                    </a:ext>
                  </a:extLst>
                </a:gridCol>
                <a:gridCol w="141263">
                  <a:extLst>
                    <a:ext uri="{9D8B030D-6E8A-4147-A177-3AD203B41FA5}">
                      <a16:colId xmlns:a16="http://schemas.microsoft.com/office/drawing/2014/main" val="3183471212"/>
                    </a:ext>
                  </a:extLst>
                </a:gridCol>
                <a:gridCol w="96315">
                  <a:extLst>
                    <a:ext uri="{9D8B030D-6E8A-4147-A177-3AD203B41FA5}">
                      <a16:colId xmlns:a16="http://schemas.microsoft.com/office/drawing/2014/main" val="4063132140"/>
                    </a:ext>
                  </a:extLst>
                </a:gridCol>
                <a:gridCol w="141263">
                  <a:extLst>
                    <a:ext uri="{9D8B030D-6E8A-4147-A177-3AD203B41FA5}">
                      <a16:colId xmlns:a16="http://schemas.microsoft.com/office/drawing/2014/main" val="1178042094"/>
                    </a:ext>
                  </a:extLst>
                </a:gridCol>
                <a:gridCol w="279660">
                  <a:extLst>
                    <a:ext uri="{9D8B030D-6E8A-4147-A177-3AD203B41FA5}">
                      <a16:colId xmlns:a16="http://schemas.microsoft.com/office/drawing/2014/main" val="4090830855"/>
                    </a:ext>
                  </a:extLst>
                </a:gridCol>
                <a:gridCol w="351209">
                  <a:extLst>
                    <a:ext uri="{9D8B030D-6E8A-4147-A177-3AD203B41FA5}">
                      <a16:colId xmlns:a16="http://schemas.microsoft.com/office/drawing/2014/main" val="1233458668"/>
                    </a:ext>
                  </a:extLst>
                </a:gridCol>
                <a:gridCol w="284132">
                  <a:extLst>
                    <a:ext uri="{9D8B030D-6E8A-4147-A177-3AD203B41FA5}">
                      <a16:colId xmlns:a16="http://schemas.microsoft.com/office/drawing/2014/main" val="660889500"/>
                    </a:ext>
                  </a:extLst>
                </a:gridCol>
                <a:gridCol w="2283007">
                  <a:extLst>
                    <a:ext uri="{9D8B030D-6E8A-4147-A177-3AD203B41FA5}">
                      <a16:colId xmlns:a16="http://schemas.microsoft.com/office/drawing/2014/main" val="3390953942"/>
                    </a:ext>
                  </a:extLst>
                </a:gridCol>
                <a:gridCol w="957943">
                  <a:extLst>
                    <a:ext uri="{9D8B030D-6E8A-4147-A177-3AD203B41FA5}">
                      <a16:colId xmlns:a16="http://schemas.microsoft.com/office/drawing/2014/main" val="3407870703"/>
                    </a:ext>
                  </a:extLst>
                </a:gridCol>
                <a:gridCol w="902500">
                  <a:extLst>
                    <a:ext uri="{9D8B030D-6E8A-4147-A177-3AD203B41FA5}">
                      <a16:colId xmlns:a16="http://schemas.microsoft.com/office/drawing/2014/main" val="212885387"/>
                    </a:ext>
                  </a:extLst>
                </a:gridCol>
                <a:gridCol w="682460">
                  <a:extLst>
                    <a:ext uri="{9D8B030D-6E8A-4147-A177-3AD203B41FA5}">
                      <a16:colId xmlns:a16="http://schemas.microsoft.com/office/drawing/2014/main" val="3681384681"/>
                    </a:ext>
                  </a:extLst>
                </a:gridCol>
                <a:gridCol w="644434">
                  <a:extLst>
                    <a:ext uri="{9D8B030D-6E8A-4147-A177-3AD203B41FA5}">
                      <a16:colId xmlns:a16="http://schemas.microsoft.com/office/drawing/2014/main" val="827478054"/>
                    </a:ext>
                  </a:extLst>
                </a:gridCol>
                <a:gridCol w="1189886">
                  <a:extLst>
                    <a:ext uri="{9D8B030D-6E8A-4147-A177-3AD203B41FA5}">
                      <a16:colId xmlns:a16="http://schemas.microsoft.com/office/drawing/2014/main" val="3778295228"/>
                    </a:ext>
                  </a:extLst>
                </a:gridCol>
              </a:tblGrid>
              <a:tr h="949937">
                <a:tc>
                  <a:txBody>
                    <a:bodyPr/>
                    <a:lstStyle/>
                    <a:p>
                      <a:pPr algn="ctr" fontAlgn="ctr"/>
                      <a:r>
                        <a:rPr lang="es-CO" sz="1000" b="0" i="0" u="none" strike="noStrike" dirty="0">
                          <a:solidFill>
                            <a:srgbClr val="FFFFFF"/>
                          </a:solidFill>
                          <a:effectLst/>
                          <a:latin typeface="Calibri" panose="020F0502020204030204" pitchFamily="34" charset="0"/>
                        </a:rPr>
                        <a:t>NOMBRE PROCESO</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ID</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DESCRIPCIÓN DEL RIESGO</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Tipo de Riesgo</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CAUSA RAIZ</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gridSpan="2">
                  <a:txBody>
                    <a:bodyPr/>
                    <a:lstStyle/>
                    <a:p>
                      <a:pPr algn="ctr" fontAlgn="ctr"/>
                      <a:r>
                        <a:rPr lang="es-CO" sz="1000" b="0" i="0" u="none" strike="noStrike" dirty="0">
                          <a:solidFill>
                            <a:srgbClr val="FFFFFF"/>
                          </a:solidFill>
                          <a:effectLst/>
                          <a:latin typeface="Calibri" panose="020F0502020204030204" pitchFamily="34" charset="0"/>
                        </a:rPr>
                        <a:t>PROBABILIDAD</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hMerge="1">
                  <a:txBody>
                    <a:bodyPr/>
                    <a:lstStyle/>
                    <a:p>
                      <a:endParaRPr lang="es-CO"/>
                    </a:p>
                  </a:txBody>
                  <a:tcPr/>
                </a:tc>
                <a:tc gridSpan="2">
                  <a:txBody>
                    <a:bodyPr/>
                    <a:lstStyle/>
                    <a:p>
                      <a:pPr algn="ctr" fontAlgn="ctr"/>
                      <a:r>
                        <a:rPr lang="es-CO" sz="1000" b="0" i="0" u="none" strike="noStrike" dirty="0">
                          <a:solidFill>
                            <a:srgbClr val="FFFFFF"/>
                          </a:solidFill>
                          <a:effectLst/>
                          <a:latin typeface="Calibri" panose="020F0502020204030204" pitchFamily="34" charset="0"/>
                        </a:rPr>
                        <a:t>IMPACTO</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hMerge="1">
                  <a:txBody>
                    <a:bodyPr/>
                    <a:lstStyle/>
                    <a:p>
                      <a:pPr algn="ctr" fontAlgn="ctr"/>
                      <a:endParaRPr lang="es-CO" sz="1000" b="0" i="0" u="none" strike="noStrike" dirty="0">
                        <a:solidFill>
                          <a:srgbClr val="FFFFFF"/>
                        </a:solidFill>
                        <a:effectLst/>
                        <a:latin typeface="Calibri" panose="020F0502020204030204" pitchFamily="34" charset="0"/>
                      </a:endParaRPr>
                    </a:p>
                  </a:txBody>
                  <a:tcPr marL="0" marR="0" marT="0" marB="0" vert="vert270" anchor="ctr"/>
                </a:tc>
                <a:tc>
                  <a:txBody>
                    <a:bodyPr/>
                    <a:lstStyle/>
                    <a:p>
                      <a:pPr algn="ctr" fontAlgn="ctr"/>
                      <a:r>
                        <a:rPr lang="es-CO" sz="1000" b="0" i="0" u="none" strike="noStrike" dirty="0">
                          <a:solidFill>
                            <a:srgbClr val="FFFFFF"/>
                          </a:solidFill>
                          <a:effectLst/>
                          <a:latin typeface="Calibri" panose="020F0502020204030204" pitchFamily="34" charset="0"/>
                        </a:rPr>
                        <a:t>NIVEL DE RIESGO RESIDUAL</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Zona de Riesgo</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OPCIÓN DE MANEJO</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ACTIVIDAD DE CONTROL </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SOPORTE</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RESPONSABLE</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TIEMPO</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Nombre del Indicador</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Formula del Indicador</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extLst>
                  <a:ext uri="{0D108BD9-81ED-4DB2-BD59-A6C34878D82A}">
                    <a16:rowId xmlns:a16="http://schemas.microsoft.com/office/drawing/2014/main" val="3739610241"/>
                  </a:ext>
                </a:extLst>
              </a:tr>
              <a:tr h="316845">
                <a:tc rowSpan="3">
                  <a:txBody>
                    <a:bodyPr/>
                    <a:lstStyle/>
                    <a:p>
                      <a:pPr algn="ctr" fontAlgn="ctr"/>
                      <a:r>
                        <a:rPr lang="es-ES" sz="1000" b="0" i="0" u="none" strike="noStrike" dirty="0">
                          <a:solidFill>
                            <a:srgbClr val="000000"/>
                          </a:solidFill>
                          <a:effectLst/>
                          <a:latin typeface="Calibri" panose="020F0502020204030204" pitchFamily="34" charset="0"/>
                        </a:rPr>
                        <a:t>GESTIÓN LEGAL Y DEFENSA JUDICIAL</a:t>
                      </a:r>
                    </a:p>
                  </a:txBody>
                  <a:tcPr marL="0" marR="0" marT="0" marB="0" vert="vert27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1" i="0" u="none" strike="noStrike" dirty="0">
                          <a:solidFill>
                            <a:srgbClr val="000000"/>
                          </a:solidFill>
                          <a:effectLst/>
                          <a:latin typeface="Calibri" panose="020F0502020204030204" pitchFamily="34" charset="0"/>
                        </a:rPr>
                        <a:t>R18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00" b="0" i="0" u="none" strike="noStrike" dirty="0">
                          <a:solidFill>
                            <a:srgbClr val="000000"/>
                          </a:solidFill>
                          <a:effectLst/>
                          <a:latin typeface="Calibri" panose="020F0502020204030204" pitchFamily="34" charset="0"/>
                        </a:rPr>
                        <a:t>Emisión de actos administrativos de carácter general o particular que esté incursos en causales de nulidad previstas en la ley,  para el favorecimiento de intereses propios o de tercero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0" i="0" u="none" strike="noStrike">
                          <a:solidFill>
                            <a:srgbClr val="000000"/>
                          </a:solidFill>
                          <a:effectLst/>
                          <a:latin typeface="Calibri" panose="020F0502020204030204" pitchFamily="34" charset="0"/>
                        </a:rPr>
                        <a:t>Corrupción</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00" b="0" i="0" u="none" strike="noStrike" dirty="0">
                          <a:solidFill>
                            <a:srgbClr val="000000"/>
                          </a:solidFill>
                          <a:effectLst/>
                          <a:latin typeface="Calibri" panose="020F0502020204030204" pitchFamily="34" charset="0"/>
                        </a:rPr>
                        <a:t>Ausencia y/o falta de interpretación de los soportes probatorios fundamento de los actos administrativos generales o particulares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0" i="0" u="none" strike="noStrike">
                          <a:solidFill>
                            <a:srgbClr val="000000"/>
                          </a:solidFill>
                          <a:effectLst/>
                          <a:latin typeface="Calibri" panose="020F0502020204030204" pitchFamily="34"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0" i="0" u="none" strike="noStrike">
                          <a:solidFill>
                            <a:srgbClr val="000000"/>
                          </a:solidFill>
                          <a:effectLst/>
                          <a:latin typeface="Calibri" panose="020F0502020204030204" pitchFamily="34" charset="0"/>
                        </a:rPr>
                        <a:t>Rara Vez</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0" i="0" u="none" strike="noStrike">
                          <a:solidFill>
                            <a:srgbClr val="000000"/>
                          </a:solidFill>
                          <a:effectLst/>
                          <a:latin typeface="Calibri" panose="020F0502020204030204" pitchFamily="34"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0" i="0" u="none" strike="noStrike">
                          <a:solidFill>
                            <a:srgbClr val="000000"/>
                          </a:solidFill>
                          <a:effectLst/>
                          <a:latin typeface="Calibri" panose="020F0502020204030204" pitchFamily="34" charset="0"/>
                        </a:rPr>
                        <a:t>Mayor</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0" i="0" u="none" strike="noStrike" dirty="0">
                          <a:solidFill>
                            <a:srgbClr val="000000"/>
                          </a:solidFill>
                          <a:effectLst/>
                          <a:latin typeface="Calibri" panose="020F0502020204030204" pitchFamily="34"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0" i="0" u="none" strike="noStrike" dirty="0">
                          <a:solidFill>
                            <a:srgbClr val="000000"/>
                          </a:solidFill>
                          <a:effectLst/>
                          <a:latin typeface="Calibri" panose="020F0502020204030204" pitchFamily="34" charset="0"/>
                        </a:rPr>
                        <a:t>Alto</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a:txBody>
                    <a:bodyPr/>
                    <a:lstStyle/>
                    <a:p>
                      <a:pPr algn="ctr" fontAlgn="ctr"/>
                      <a:r>
                        <a:rPr lang="es-CO" sz="1000" b="0" i="0" u="none" strike="noStrike">
                          <a:solidFill>
                            <a:srgbClr val="000000"/>
                          </a:solidFill>
                          <a:effectLst/>
                          <a:latin typeface="Calibri" panose="020F0502020204030204" pitchFamily="34" charset="0"/>
                        </a:rPr>
                        <a:t>Reducir</a:t>
                      </a:r>
                    </a:p>
                  </a:txBody>
                  <a:tcPr marL="0" marR="0" marT="0" marB="0" vert="vert27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dirty="0">
                          <a:solidFill>
                            <a:srgbClr val="000000"/>
                          </a:solidFill>
                          <a:effectLst/>
                          <a:latin typeface="Calibri" panose="020F0502020204030204" pitchFamily="34" charset="0"/>
                        </a:rPr>
                        <a:t>Revisar el proyecto de acto administrativo verificando que éste se ajuste a la normatividad vigente y en el evento que no sea coherente se devuelve a la dependencia de origen para que se realicen los ajustes</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dirty="0">
                          <a:solidFill>
                            <a:srgbClr val="000000"/>
                          </a:solidFill>
                          <a:effectLst/>
                          <a:latin typeface="Calibri" panose="020F0502020204030204" pitchFamily="34" charset="0"/>
                        </a:rPr>
                        <a:t>Proyectos de acto administrativo - correo y/o memorando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a:solidFill>
                            <a:srgbClr val="000000"/>
                          </a:solidFill>
                          <a:effectLst/>
                          <a:latin typeface="Calibri" panose="020F0502020204030204" pitchFamily="34" charset="0"/>
                        </a:rPr>
                        <a:t>Jefe de la Oficina Asesora Jurídica y su coordinador de Grupo de Conceptos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dirty="0">
                          <a:solidFill>
                            <a:srgbClr val="000000"/>
                          </a:solidFill>
                          <a:effectLst/>
                          <a:latin typeface="Calibri" panose="020F0502020204030204" pitchFamily="34" charset="0"/>
                        </a:rPr>
                        <a:t>4° trimestre 2020</a:t>
                      </a:r>
                      <a:br>
                        <a:rPr lang="es-ES" sz="1000" b="0" i="0" u="none" strike="noStrike" dirty="0">
                          <a:solidFill>
                            <a:srgbClr val="000000"/>
                          </a:solidFill>
                          <a:effectLst/>
                          <a:latin typeface="Calibri" panose="020F0502020204030204" pitchFamily="34" charset="0"/>
                        </a:rPr>
                      </a:br>
                      <a:br>
                        <a:rPr lang="es-ES" sz="1000" b="0" i="0" u="none" strike="noStrike" dirty="0">
                          <a:solidFill>
                            <a:srgbClr val="000000"/>
                          </a:solidFill>
                          <a:effectLst/>
                          <a:latin typeface="Calibri" panose="020F0502020204030204" pitchFamily="34" charset="0"/>
                        </a:rPr>
                      </a:br>
                      <a:r>
                        <a:rPr lang="es-ES" sz="1000" b="0" i="0" u="none" strike="noStrike" dirty="0">
                          <a:solidFill>
                            <a:srgbClr val="000000"/>
                          </a:solidFill>
                          <a:effectLst/>
                          <a:latin typeface="Calibri" panose="020F0502020204030204" pitchFamily="34" charset="0"/>
                        </a:rPr>
                        <a:t>1°, 2°, 3° y 4° trimestre de 2021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dirty="0">
                          <a:solidFill>
                            <a:srgbClr val="000000"/>
                          </a:solidFill>
                          <a:effectLst/>
                          <a:latin typeface="Calibri" panose="020F0502020204030204" pitchFamily="34" charset="0"/>
                        </a:rPr>
                        <a:t>Porcentaje de observaciones de legalidad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dirty="0">
                          <a:solidFill>
                            <a:srgbClr val="000000"/>
                          </a:solidFill>
                          <a:effectLst/>
                          <a:latin typeface="Calibri" panose="020F0502020204030204" pitchFamily="34" charset="0"/>
                        </a:rPr>
                        <a:t># de memorandos con observaciones de legalidad a los proyectos de actos administrativos / #  de  proyectos de actos administrativos</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758861988"/>
                  </a:ext>
                </a:extLst>
              </a:tr>
              <a:tr h="316845">
                <a:tc vMerge="1">
                  <a:txBody>
                    <a:bodyPr/>
                    <a:lstStyle/>
                    <a:p>
                      <a:pPr algn="ctr" fontAlgn="ctr"/>
                      <a:endParaRPr lang="es-ES" sz="600" b="0"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1" i="0" u="none" strike="noStrike" dirty="0">
                          <a:solidFill>
                            <a:srgbClr val="000000"/>
                          </a:solidFill>
                          <a:effectLst/>
                          <a:latin typeface="Calibri" panose="020F0502020204030204" pitchFamily="34" charset="0"/>
                        </a:rPr>
                        <a:t>R19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dirty="0">
                          <a:solidFill>
                            <a:srgbClr val="000000"/>
                          </a:solidFill>
                          <a:effectLst/>
                          <a:latin typeface="Calibri" panose="020F0502020204030204" pitchFamily="34" charset="0"/>
                        </a:rPr>
                        <a:t>Utilización de información privilegiada de manera indebida, orientando la defensa de la entidad para beneficio propio o de un tercero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a:solidFill>
                            <a:srgbClr val="000000"/>
                          </a:solidFill>
                          <a:effectLst/>
                          <a:latin typeface="Calibri" panose="020F0502020204030204" pitchFamily="34" charset="0"/>
                        </a:rPr>
                        <a:t>Corrupción</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a:solidFill>
                            <a:srgbClr val="000000"/>
                          </a:solidFill>
                          <a:effectLst/>
                          <a:latin typeface="Calibri" panose="020F0502020204030204" pitchFamily="34" charset="0"/>
                        </a:rPr>
                        <a:t>Falta de experiencia en la defensa de las entidades públicas de los abogados contratados.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a:solidFill>
                            <a:srgbClr val="000000"/>
                          </a:solidFill>
                          <a:effectLst/>
                          <a:latin typeface="Calibri" panose="020F0502020204030204" pitchFamily="34" charset="0"/>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a:solidFill>
                            <a:srgbClr val="000000"/>
                          </a:solidFill>
                          <a:effectLst/>
                          <a:latin typeface="Calibri" panose="020F0502020204030204" pitchFamily="34" charset="0"/>
                        </a:rPr>
                        <a:t>Posible</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a:solidFill>
                            <a:srgbClr val="000000"/>
                          </a:solidFill>
                          <a:effectLst/>
                          <a:latin typeface="Calibri" panose="020F0502020204030204" pitchFamily="34"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dirty="0">
                          <a:solidFill>
                            <a:srgbClr val="000000"/>
                          </a:solidFill>
                          <a:effectLst/>
                          <a:latin typeface="Calibri" panose="020F0502020204030204" pitchFamily="34" charset="0"/>
                        </a:rPr>
                        <a:t>Mayor</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dirty="0">
                          <a:solidFill>
                            <a:srgbClr val="000000"/>
                          </a:solidFill>
                          <a:effectLst/>
                          <a:latin typeface="Calibri" panose="020F0502020204030204" pitchFamily="34" charset="0"/>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a:solidFill>
                            <a:srgbClr val="FFFFFF"/>
                          </a:solidFill>
                          <a:effectLst/>
                          <a:latin typeface="Calibri" panose="020F0502020204030204" pitchFamily="34" charset="0"/>
                        </a:rPr>
                        <a:t>Extremo</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s-CO" sz="1000" b="0" i="0" u="none" strike="noStrike">
                          <a:solidFill>
                            <a:srgbClr val="000000"/>
                          </a:solidFill>
                          <a:effectLst/>
                          <a:latin typeface="Calibri" panose="020F0502020204030204" pitchFamily="34" charset="0"/>
                        </a:rPr>
                        <a:t>Reducir</a:t>
                      </a:r>
                    </a:p>
                  </a:txBody>
                  <a:tcPr marL="0" marR="0" marT="0" marB="0" vert="vert27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dirty="0">
                          <a:solidFill>
                            <a:srgbClr val="000000"/>
                          </a:solidFill>
                          <a:effectLst/>
                          <a:latin typeface="Calibri" panose="020F0502020204030204" pitchFamily="34" charset="0"/>
                        </a:rPr>
                        <a:t>Proponer una política de defensa judicial, para efectos de contrarrestar y prevenir los riesgos que se presenta en la defensa judicial de la entidad (teniendo en cuenta la normatividad aplicable, la jurisprudencia, los lineamientos de la Agencia de Defensa Jurídica del Estado).</a:t>
                      </a:r>
                      <a:br>
                        <a:rPr lang="es-ES" sz="1000" b="0" i="0" u="none" strike="noStrike" dirty="0">
                          <a:solidFill>
                            <a:srgbClr val="000000"/>
                          </a:solidFill>
                          <a:effectLst/>
                          <a:latin typeface="Calibri" panose="020F0502020204030204" pitchFamily="34" charset="0"/>
                        </a:rPr>
                      </a:br>
                      <a:br>
                        <a:rPr lang="es-ES" sz="1000" b="0" i="0" u="none" strike="noStrike" dirty="0">
                          <a:solidFill>
                            <a:srgbClr val="000000"/>
                          </a:solidFill>
                          <a:effectLst/>
                          <a:latin typeface="Calibri" panose="020F0502020204030204" pitchFamily="34" charset="0"/>
                        </a:rPr>
                      </a:br>
                      <a:r>
                        <a:rPr lang="es-ES" sz="1000" b="0" i="0" u="none" strike="noStrike" dirty="0">
                          <a:solidFill>
                            <a:srgbClr val="000000"/>
                          </a:solidFill>
                          <a:effectLst/>
                          <a:latin typeface="Calibri" panose="020F0502020204030204" pitchFamily="34" charset="0"/>
                        </a:rPr>
                        <a:t>Revisar anualmente la vigencia de la política e incorporar mejoras a partir de lecciones aprendidas</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dirty="0">
                          <a:solidFill>
                            <a:srgbClr val="000000"/>
                          </a:solidFill>
                          <a:effectLst/>
                          <a:latin typeface="Calibri" panose="020F0502020204030204" pitchFamily="34" charset="0"/>
                        </a:rPr>
                        <a:t>Acta individuales, Actas de Comité de Conciliación y en la Política de Defensa Judicial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dirty="0">
                          <a:solidFill>
                            <a:srgbClr val="000000"/>
                          </a:solidFill>
                          <a:effectLst/>
                          <a:latin typeface="Calibri" panose="020F0502020204030204" pitchFamily="34" charset="0"/>
                        </a:rPr>
                        <a:t>Jefe Oficina Jurídica con apoyo del Coordinador Grupo Judiciales y Litigantes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dirty="0">
                          <a:solidFill>
                            <a:srgbClr val="000000"/>
                          </a:solidFill>
                          <a:effectLst/>
                          <a:latin typeface="Calibri" panose="020F0502020204030204" pitchFamily="34" charset="0"/>
                        </a:rPr>
                        <a:t>4° trimestre 2020</a:t>
                      </a:r>
                      <a:br>
                        <a:rPr lang="es-ES" sz="1000" b="0" i="0" u="none" strike="noStrike" dirty="0">
                          <a:solidFill>
                            <a:srgbClr val="000000"/>
                          </a:solidFill>
                          <a:effectLst/>
                          <a:latin typeface="Calibri" panose="020F0502020204030204" pitchFamily="34" charset="0"/>
                        </a:rPr>
                      </a:br>
                      <a:br>
                        <a:rPr lang="es-ES" sz="1000" b="0" i="0" u="none" strike="noStrike" dirty="0">
                          <a:solidFill>
                            <a:srgbClr val="000000"/>
                          </a:solidFill>
                          <a:effectLst/>
                          <a:latin typeface="Calibri" panose="020F0502020204030204" pitchFamily="34" charset="0"/>
                        </a:rPr>
                      </a:br>
                      <a:r>
                        <a:rPr lang="es-ES" sz="1000" b="0" i="0" u="none" strike="noStrike" dirty="0">
                          <a:solidFill>
                            <a:srgbClr val="000000"/>
                          </a:solidFill>
                          <a:effectLst/>
                          <a:latin typeface="Calibri" panose="020F0502020204030204" pitchFamily="34" charset="0"/>
                        </a:rPr>
                        <a:t>1°, 2°, 3° y 4° trimestre de 2021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dirty="0">
                          <a:solidFill>
                            <a:srgbClr val="000000"/>
                          </a:solidFill>
                          <a:effectLst/>
                          <a:latin typeface="Calibri" panose="020F0502020204030204" pitchFamily="34" charset="0"/>
                        </a:rPr>
                        <a:t>Socialización de la política de defensa Judicial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a:solidFill>
                            <a:srgbClr val="000000"/>
                          </a:solidFill>
                          <a:effectLst/>
                          <a:latin typeface="Calibri" panose="020F0502020204030204" pitchFamily="34" charset="0"/>
                        </a:rPr>
                        <a:t>Política de defensa Judicial Socializada/ Política de Defensa Judicial Diseñada</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38888709"/>
                  </a:ext>
                </a:extLst>
              </a:tr>
              <a:tr h="369652">
                <a:tc vMerge="1">
                  <a:txBody>
                    <a:bodyPr/>
                    <a:lstStyle/>
                    <a:p>
                      <a:pPr algn="ctr" fontAlgn="ctr"/>
                      <a:endParaRPr lang="es-ES" sz="600" b="0"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1" i="0" u="none" strike="noStrike" dirty="0">
                          <a:solidFill>
                            <a:srgbClr val="000000"/>
                          </a:solidFill>
                          <a:effectLst/>
                          <a:latin typeface="Calibri" panose="020F0502020204030204" pitchFamily="34" charset="0"/>
                        </a:rPr>
                        <a:t>R20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dirty="0">
                          <a:solidFill>
                            <a:srgbClr val="000000"/>
                          </a:solidFill>
                          <a:effectLst/>
                          <a:latin typeface="Calibri" panose="020F0502020204030204" pitchFamily="34" charset="0"/>
                        </a:rPr>
                        <a:t>Decisiones judiciales contra la evidencia de la realidad jurídica en contra de los intereses de a entidad a favor propio y de terceros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a:solidFill>
                            <a:srgbClr val="000000"/>
                          </a:solidFill>
                          <a:effectLst/>
                          <a:latin typeface="Calibri" panose="020F0502020204030204" pitchFamily="34" charset="0"/>
                        </a:rPr>
                        <a:t>Corrupción</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a:solidFill>
                            <a:srgbClr val="000000"/>
                          </a:solidFill>
                          <a:effectLst/>
                          <a:latin typeface="Calibri" panose="020F0502020204030204" pitchFamily="34" charset="0"/>
                        </a:rPr>
                        <a:t>Falta de mecanismos de control y seguimiento a la actividad de defensa judicial de los apoderados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a:solidFill>
                            <a:srgbClr val="000000"/>
                          </a:solidFill>
                          <a:effectLst/>
                          <a:latin typeface="Calibri" panose="020F0502020204030204" pitchFamily="34" charset="0"/>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a:solidFill>
                            <a:srgbClr val="000000"/>
                          </a:solidFill>
                          <a:effectLst/>
                          <a:latin typeface="Calibri" panose="020F0502020204030204" pitchFamily="34" charset="0"/>
                        </a:rPr>
                        <a:t>Posible</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a:solidFill>
                            <a:srgbClr val="000000"/>
                          </a:solidFill>
                          <a:effectLst/>
                          <a:latin typeface="Calibri" panose="020F0502020204030204" pitchFamily="34"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a:solidFill>
                            <a:srgbClr val="000000"/>
                          </a:solidFill>
                          <a:effectLst/>
                          <a:latin typeface="Calibri" panose="020F0502020204030204" pitchFamily="34" charset="0"/>
                        </a:rPr>
                        <a:t>Mayor</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dirty="0">
                          <a:solidFill>
                            <a:srgbClr val="000000"/>
                          </a:solidFill>
                          <a:effectLst/>
                          <a:latin typeface="Calibri" panose="020F0502020204030204" pitchFamily="34" charset="0"/>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a:solidFill>
                            <a:srgbClr val="FFFFFF"/>
                          </a:solidFill>
                          <a:effectLst/>
                          <a:latin typeface="Calibri" panose="020F0502020204030204" pitchFamily="34" charset="0"/>
                        </a:rPr>
                        <a:t>Extremo</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s-CO" sz="1000" b="0" i="0" u="none" strike="noStrike">
                          <a:solidFill>
                            <a:srgbClr val="000000"/>
                          </a:solidFill>
                          <a:effectLst/>
                          <a:latin typeface="Calibri" panose="020F0502020204030204" pitchFamily="34" charset="0"/>
                        </a:rPr>
                        <a:t>Reducir</a:t>
                      </a:r>
                    </a:p>
                  </a:txBody>
                  <a:tcPr marL="0" marR="0" marT="0" marB="0" vert="vert27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a:solidFill>
                            <a:srgbClr val="000000"/>
                          </a:solidFill>
                          <a:effectLst/>
                          <a:latin typeface="Calibri" panose="020F0502020204030204" pitchFamily="34" charset="0"/>
                        </a:rPr>
                        <a:t>Verificar trimestralmente las actuaciones judiciales adelantadas por los apoderados estén acordes con las directrices institucionales</a:t>
                      </a:r>
                      <a:br>
                        <a:rPr lang="es-ES" sz="1000" b="0" i="0" u="none" strike="noStrike">
                          <a:solidFill>
                            <a:srgbClr val="000000"/>
                          </a:solidFill>
                          <a:effectLst/>
                          <a:latin typeface="Calibri" panose="020F0502020204030204" pitchFamily="34" charset="0"/>
                        </a:rPr>
                      </a:br>
                      <a:r>
                        <a:rPr lang="es-ES" sz="1000" b="0" i="0" u="none" strike="noStrike">
                          <a:solidFill>
                            <a:srgbClr val="000000"/>
                          </a:solidFill>
                          <a:effectLst/>
                          <a:latin typeface="Calibri" panose="020F0502020204030204" pitchFamily="34" charset="0"/>
                        </a:rPr>
                        <a:t>y cuando detecte inconsistencias, informará a la Jefatura y propondrá acciones correctivas, que una vez aprobadas en acta, serán adoptadas</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dirty="0">
                          <a:solidFill>
                            <a:srgbClr val="000000"/>
                          </a:solidFill>
                          <a:effectLst/>
                          <a:latin typeface="Calibri" panose="020F0502020204030204" pitchFamily="34" charset="0"/>
                        </a:rPr>
                        <a:t>Acta de trabajo donde queden los compromisos y el coordinador aplica las acciones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dirty="0">
                          <a:solidFill>
                            <a:srgbClr val="000000"/>
                          </a:solidFill>
                          <a:effectLst/>
                          <a:latin typeface="Calibri" panose="020F0502020204030204" pitchFamily="34" charset="0"/>
                        </a:rPr>
                        <a:t>Coordinador del Grupo de defensa judicial y litigantes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dirty="0">
                          <a:solidFill>
                            <a:srgbClr val="000000"/>
                          </a:solidFill>
                          <a:effectLst/>
                          <a:latin typeface="Calibri" panose="020F0502020204030204" pitchFamily="34" charset="0"/>
                        </a:rPr>
                        <a:t>4° trimestre 2020</a:t>
                      </a:r>
                      <a:br>
                        <a:rPr lang="es-ES" sz="1000" b="0" i="0" u="none" strike="noStrike" dirty="0">
                          <a:solidFill>
                            <a:srgbClr val="000000"/>
                          </a:solidFill>
                          <a:effectLst/>
                          <a:latin typeface="Calibri" panose="020F0502020204030204" pitchFamily="34" charset="0"/>
                        </a:rPr>
                      </a:br>
                      <a:br>
                        <a:rPr lang="es-ES" sz="1000" b="0" i="0" u="none" strike="noStrike" dirty="0">
                          <a:solidFill>
                            <a:srgbClr val="000000"/>
                          </a:solidFill>
                          <a:effectLst/>
                          <a:latin typeface="Calibri" panose="020F0502020204030204" pitchFamily="34" charset="0"/>
                        </a:rPr>
                      </a:br>
                      <a:r>
                        <a:rPr lang="es-ES" sz="1000" b="0" i="0" u="none" strike="noStrike" dirty="0">
                          <a:solidFill>
                            <a:srgbClr val="000000"/>
                          </a:solidFill>
                          <a:effectLst/>
                          <a:latin typeface="Calibri" panose="020F0502020204030204" pitchFamily="34" charset="0"/>
                        </a:rPr>
                        <a:t>1°, 2°, 3° y 4° trimestre de 2021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dirty="0">
                          <a:solidFill>
                            <a:srgbClr val="000000"/>
                          </a:solidFill>
                          <a:effectLst/>
                          <a:latin typeface="Calibri" panose="020F0502020204030204" pitchFamily="34" charset="0"/>
                        </a:rPr>
                        <a:t>Correcciones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dirty="0">
                          <a:solidFill>
                            <a:srgbClr val="000000"/>
                          </a:solidFill>
                          <a:effectLst/>
                          <a:latin typeface="Calibri" panose="020F0502020204030204" pitchFamily="34" charset="0"/>
                        </a:rPr>
                        <a:t># de controles implementados /# de desviaciones plasmadas en el acta</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315074062"/>
                  </a:ext>
                </a:extLst>
              </a:tr>
            </a:tbl>
          </a:graphicData>
        </a:graphic>
      </p:graphicFrame>
      <p:sp>
        <p:nvSpPr>
          <p:cNvPr id="3" name="CuadroTexto 2">
            <a:extLst>
              <a:ext uri="{FF2B5EF4-FFF2-40B4-BE49-F238E27FC236}">
                <a16:creationId xmlns:a16="http://schemas.microsoft.com/office/drawing/2014/main" id="{ADECBAC8-CCC5-4096-85EE-AFBD487D8D22}"/>
              </a:ext>
            </a:extLst>
          </p:cNvPr>
          <p:cNvSpPr txBox="1"/>
          <p:nvPr/>
        </p:nvSpPr>
        <p:spPr>
          <a:xfrm>
            <a:off x="6727621" y="2175"/>
            <a:ext cx="5586663" cy="615553"/>
          </a:xfrm>
          <a:prstGeom prst="rect">
            <a:avLst/>
          </a:prstGeom>
          <a:noFill/>
        </p:spPr>
        <p:txBody>
          <a:bodyPr wrap="square" rtlCol="0">
            <a:spAutoFit/>
          </a:bodyPr>
          <a:lstStyle/>
          <a:p>
            <a:r>
              <a:rPr lang="es-CO" sz="2400" dirty="0">
                <a:solidFill>
                  <a:schemeClr val="bg1"/>
                </a:solidFill>
              </a:rPr>
              <a:t>Mapa de riesgos de corrupción 2020 </a:t>
            </a:r>
            <a:endParaRPr lang="es-CO" sz="1000" dirty="0">
              <a:solidFill>
                <a:schemeClr val="bg1"/>
              </a:solidFill>
            </a:endParaRPr>
          </a:p>
          <a:p>
            <a:r>
              <a:rPr lang="es-CO" sz="1000" dirty="0">
                <a:solidFill>
                  <a:schemeClr val="bg1"/>
                </a:solidFill>
              </a:rPr>
              <a:t>Versión 2. Aprobado el 4 de Noviembre de 2020 por el Comité Institucional de Gestión y Desempeño</a:t>
            </a:r>
            <a:endParaRPr lang="es-CO" sz="1400" dirty="0">
              <a:solidFill>
                <a:schemeClr val="bg1"/>
              </a:solidFill>
            </a:endParaRPr>
          </a:p>
        </p:txBody>
      </p:sp>
    </p:spTree>
    <p:extLst>
      <p:ext uri="{BB962C8B-B14F-4D97-AF65-F5344CB8AC3E}">
        <p14:creationId xmlns:p14="http://schemas.microsoft.com/office/powerpoint/2010/main" val="1184938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a:extLst>
              <a:ext uri="{FF2B5EF4-FFF2-40B4-BE49-F238E27FC236}">
                <a16:creationId xmlns:a16="http://schemas.microsoft.com/office/drawing/2014/main" id="{60BC8C3C-B951-4797-9E4F-1B164AF23CF5}"/>
              </a:ext>
            </a:extLst>
          </p:cNvPr>
          <p:cNvGraphicFramePr>
            <a:graphicFrameLocks noGrp="1"/>
          </p:cNvGraphicFramePr>
          <p:nvPr>
            <p:extLst>
              <p:ext uri="{D42A27DB-BD31-4B8C-83A1-F6EECF244321}">
                <p14:modId xmlns:p14="http://schemas.microsoft.com/office/powerpoint/2010/main" val="1228292693"/>
              </p:ext>
            </p:extLst>
          </p:nvPr>
        </p:nvGraphicFramePr>
        <p:xfrm>
          <a:off x="151235" y="788639"/>
          <a:ext cx="11889530" cy="4889147"/>
        </p:xfrm>
        <a:graphic>
          <a:graphicData uri="http://schemas.openxmlformats.org/drawingml/2006/table">
            <a:tbl>
              <a:tblPr/>
              <a:tblGrid>
                <a:gridCol w="356950">
                  <a:extLst>
                    <a:ext uri="{9D8B030D-6E8A-4147-A177-3AD203B41FA5}">
                      <a16:colId xmlns:a16="http://schemas.microsoft.com/office/drawing/2014/main" val="2899616109"/>
                    </a:ext>
                  </a:extLst>
                </a:gridCol>
                <a:gridCol w="244548">
                  <a:extLst>
                    <a:ext uri="{9D8B030D-6E8A-4147-A177-3AD203B41FA5}">
                      <a16:colId xmlns:a16="http://schemas.microsoft.com/office/drawing/2014/main" val="28353070"/>
                    </a:ext>
                  </a:extLst>
                </a:gridCol>
                <a:gridCol w="1127052">
                  <a:extLst>
                    <a:ext uri="{9D8B030D-6E8A-4147-A177-3AD203B41FA5}">
                      <a16:colId xmlns:a16="http://schemas.microsoft.com/office/drawing/2014/main" val="2051674224"/>
                    </a:ext>
                  </a:extLst>
                </a:gridCol>
                <a:gridCol w="265814">
                  <a:extLst>
                    <a:ext uri="{9D8B030D-6E8A-4147-A177-3AD203B41FA5}">
                      <a16:colId xmlns:a16="http://schemas.microsoft.com/office/drawing/2014/main" val="3954580227"/>
                    </a:ext>
                  </a:extLst>
                </a:gridCol>
                <a:gridCol w="1227400">
                  <a:extLst>
                    <a:ext uri="{9D8B030D-6E8A-4147-A177-3AD203B41FA5}">
                      <a16:colId xmlns:a16="http://schemas.microsoft.com/office/drawing/2014/main" val="1162119226"/>
                    </a:ext>
                  </a:extLst>
                </a:gridCol>
                <a:gridCol w="199509">
                  <a:extLst>
                    <a:ext uri="{9D8B030D-6E8A-4147-A177-3AD203B41FA5}">
                      <a16:colId xmlns:a16="http://schemas.microsoft.com/office/drawing/2014/main" val="2937541438"/>
                    </a:ext>
                  </a:extLst>
                </a:gridCol>
                <a:gridCol w="181371">
                  <a:extLst>
                    <a:ext uri="{9D8B030D-6E8A-4147-A177-3AD203B41FA5}">
                      <a16:colId xmlns:a16="http://schemas.microsoft.com/office/drawing/2014/main" val="3183471212"/>
                    </a:ext>
                  </a:extLst>
                </a:gridCol>
                <a:gridCol w="226715">
                  <a:extLst>
                    <a:ext uri="{9D8B030D-6E8A-4147-A177-3AD203B41FA5}">
                      <a16:colId xmlns:a16="http://schemas.microsoft.com/office/drawing/2014/main" val="4063132140"/>
                    </a:ext>
                  </a:extLst>
                </a:gridCol>
                <a:gridCol w="226714">
                  <a:extLst>
                    <a:ext uri="{9D8B030D-6E8A-4147-A177-3AD203B41FA5}">
                      <a16:colId xmlns:a16="http://schemas.microsoft.com/office/drawing/2014/main" val="1178042094"/>
                    </a:ext>
                  </a:extLst>
                </a:gridCol>
                <a:gridCol w="244851">
                  <a:extLst>
                    <a:ext uri="{9D8B030D-6E8A-4147-A177-3AD203B41FA5}">
                      <a16:colId xmlns:a16="http://schemas.microsoft.com/office/drawing/2014/main" val="4090830855"/>
                    </a:ext>
                  </a:extLst>
                </a:gridCol>
                <a:gridCol w="172303">
                  <a:extLst>
                    <a:ext uri="{9D8B030D-6E8A-4147-A177-3AD203B41FA5}">
                      <a16:colId xmlns:a16="http://schemas.microsoft.com/office/drawing/2014/main" val="1233458668"/>
                    </a:ext>
                  </a:extLst>
                </a:gridCol>
                <a:gridCol w="272057">
                  <a:extLst>
                    <a:ext uri="{9D8B030D-6E8A-4147-A177-3AD203B41FA5}">
                      <a16:colId xmlns:a16="http://schemas.microsoft.com/office/drawing/2014/main" val="660889500"/>
                    </a:ext>
                  </a:extLst>
                </a:gridCol>
                <a:gridCol w="2841805">
                  <a:extLst>
                    <a:ext uri="{9D8B030D-6E8A-4147-A177-3AD203B41FA5}">
                      <a16:colId xmlns:a16="http://schemas.microsoft.com/office/drawing/2014/main" val="3390953942"/>
                    </a:ext>
                  </a:extLst>
                </a:gridCol>
                <a:gridCol w="719623">
                  <a:extLst>
                    <a:ext uri="{9D8B030D-6E8A-4147-A177-3AD203B41FA5}">
                      <a16:colId xmlns:a16="http://schemas.microsoft.com/office/drawing/2014/main" val="3407870703"/>
                    </a:ext>
                  </a:extLst>
                </a:gridCol>
                <a:gridCol w="938396">
                  <a:extLst>
                    <a:ext uri="{9D8B030D-6E8A-4147-A177-3AD203B41FA5}">
                      <a16:colId xmlns:a16="http://schemas.microsoft.com/office/drawing/2014/main" val="212885387"/>
                    </a:ext>
                  </a:extLst>
                </a:gridCol>
                <a:gridCol w="568144">
                  <a:extLst>
                    <a:ext uri="{9D8B030D-6E8A-4147-A177-3AD203B41FA5}">
                      <a16:colId xmlns:a16="http://schemas.microsoft.com/office/drawing/2014/main" val="3681384681"/>
                    </a:ext>
                  </a:extLst>
                </a:gridCol>
                <a:gridCol w="683050">
                  <a:extLst>
                    <a:ext uri="{9D8B030D-6E8A-4147-A177-3AD203B41FA5}">
                      <a16:colId xmlns:a16="http://schemas.microsoft.com/office/drawing/2014/main" val="827478054"/>
                    </a:ext>
                  </a:extLst>
                </a:gridCol>
                <a:gridCol w="1393228">
                  <a:extLst>
                    <a:ext uri="{9D8B030D-6E8A-4147-A177-3AD203B41FA5}">
                      <a16:colId xmlns:a16="http://schemas.microsoft.com/office/drawing/2014/main" val="3778295228"/>
                    </a:ext>
                  </a:extLst>
                </a:gridCol>
              </a:tblGrid>
              <a:tr h="776214">
                <a:tc>
                  <a:txBody>
                    <a:bodyPr/>
                    <a:lstStyle/>
                    <a:p>
                      <a:pPr algn="ctr" fontAlgn="ctr"/>
                      <a:r>
                        <a:rPr lang="es-CO" sz="1000" b="0" i="0" u="none" strike="noStrike" dirty="0">
                          <a:solidFill>
                            <a:srgbClr val="FFFFFF"/>
                          </a:solidFill>
                          <a:effectLst/>
                          <a:latin typeface="Calibri" panose="020F0502020204030204" pitchFamily="34" charset="0"/>
                        </a:rPr>
                        <a:t>NOMBRE PROCESO</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ID</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DESCRIPCIÓN DEL RIESGO</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Tipo de Riesgo</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CAUSA RAIZ</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gridSpan="2">
                  <a:txBody>
                    <a:bodyPr/>
                    <a:lstStyle/>
                    <a:p>
                      <a:pPr algn="ctr" fontAlgn="ctr"/>
                      <a:r>
                        <a:rPr lang="es-CO" sz="1000" b="0" i="0" u="none" strike="noStrike" dirty="0">
                          <a:solidFill>
                            <a:srgbClr val="FFFFFF"/>
                          </a:solidFill>
                          <a:effectLst/>
                          <a:latin typeface="Calibri" panose="020F0502020204030204" pitchFamily="34" charset="0"/>
                        </a:rPr>
                        <a:t>PROBABILIDAD</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hMerge="1">
                  <a:txBody>
                    <a:bodyPr/>
                    <a:lstStyle/>
                    <a:p>
                      <a:endParaRPr lang="es-CO"/>
                    </a:p>
                  </a:txBody>
                  <a:tcPr/>
                </a:tc>
                <a:tc gridSpan="2">
                  <a:txBody>
                    <a:bodyPr/>
                    <a:lstStyle/>
                    <a:p>
                      <a:pPr algn="ctr" fontAlgn="ctr"/>
                      <a:r>
                        <a:rPr lang="es-CO" sz="1000" b="0" i="0" u="none" strike="noStrike" dirty="0">
                          <a:solidFill>
                            <a:srgbClr val="FFFFFF"/>
                          </a:solidFill>
                          <a:effectLst/>
                          <a:latin typeface="Calibri" panose="020F0502020204030204" pitchFamily="34" charset="0"/>
                        </a:rPr>
                        <a:t>IMPACTO</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hMerge="1">
                  <a:txBody>
                    <a:bodyPr/>
                    <a:lstStyle/>
                    <a:p>
                      <a:pPr algn="ctr" fontAlgn="ctr"/>
                      <a:endParaRPr lang="es-CO" sz="1000" b="0" i="0" u="none" strike="noStrike" dirty="0">
                        <a:solidFill>
                          <a:srgbClr val="FFFFFF"/>
                        </a:solidFill>
                        <a:effectLst/>
                        <a:latin typeface="Calibri" panose="020F0502020204030204" pitchFamily="34" charset="0"/>
                      </a:endParaRPr>
                    </a:p>
                  </a:txBody>
                  <a:tcPr marL="0" marR="0" marT="0" marB="0" vert="vert270" anchor="ctr"/>
                </a:tc>
                <a:tc>
                  <a:txBody>
                    <a:bodyPr/>
                    <a:lstStyle/>
                    <a:p>
                      <a:pPr algn="ctr" fontAlgn="ctr"/>
                      <a:r>
                        <a:rPr lang="es-CO" sz="1000" b="0" i="0" u="none" strike="noStrike" dirty="0">
                          <a:solidFill>
                            <a:srgbClr val="FFFFFF"/>
                          </a:solidFill>
                          <a:effectLst/>
                          <a:latin typeface="Calibri" panose="020F0502020204030204" pitchFamily="34" charset="0"/>
                        </a:rPr>
                        <a:t>NIVEL DE RIESGO RESIDUAL</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Zona de Riesgo</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OPCIÓN DE MANEJO</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ACTIVIDAD DE CONTROL </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SOPORTE</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RESPONSABLE</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TIEMPO</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Nombre del Indicador</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Formula del Indicador</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extLst>
                  <a:ext uri="{0D108BD9-81ED-4DB2-BD59-A6C34878D82A}">
                    <a16:rowId xmlns:a16="http://schemas.microsoft.com/office/drawing/2014/main" val="3739610241"/>
                  </a:ext>
                </a:extLst>
              </a:tr>
              <a:tr h="1233880">
                <a:tc rowSpan="3">
                  <a:txBody>
                    <a:bodyPr/>
                    <a:lstStyle/>
                    <a:p>
                      <a:pPr algn="ctr" fontAlgn="ctr"/>
                      <a:r>
                        <a:rPr lang="es-ES" sz="1000" b="0" i="0" u="none" strike="noStrike" dirty="0">
                          <a:solidFill>
                            <a:srgbClr val="000000"/>
                          </a:solidFill>
                          <a:effectLst/>
                          <a:latin typeface="Calibri" panose="020F0502020204030204" pitchFamily="34" charset="0"/>
                        </a:rPr>
                        <a:t>GESTION DE INNOVACION Y REGLAMENTACION TECNICA DE LA INFRAESTRUCTURA</a:t>
                      </a:r>
                    </a:p>
                  </a:txBody>
                  <a:tcPr marL="0" marR="0" marT="0" marB="0" vert="vert27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rowSpan="3">
                  <a:txBody>
                    <a:bodyPr/>
                    <a:lstStyle/>
                    <a:p>
                      <a:pPr algn="ctr" fontAlgn="ctr"/>
                      <a:r>
                        <a:rPr lang="es-CO" sz="1000" b="1" i="0" u="none" strike="noStrike" dirty="0">
                          <a:solidFill>
                            <a:srgbClr val="000000"/>
                          </a:solidFill>
                          <a:effectLst/>
                          <a:latin typeface="Calibri" panose="020F0502020204030204" pitchFamily="34" charset="0"/>
                        </a:rPr>
                        <a:t>R09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rowSpan="3">
                  <a:txBody>
                    <a:bodyPr/>
                    <a:lstStyle/>
                    <a:p>
                      <a:pPr algn="ctr" fontAlgn="ctr"/>
                      <a:r>
                        <a:rPr lang="es-ES" sz="1000" b="0" i="0" u="none" strike="noStrike" dirty="0">
                          <a:solidFill>
                            <a:srgbClr val="000000"/>
                          </a:solidFill>
                          <a:effectLst/>
                          <a:latin typeface="Calibri" panose="020F0502020204030204" pitchFamily="34" charset="0"/>
                        </a:rPr>
                        <a:t>Recibo o solicitud de cualquier beneficio a nombre propio o de terceros con el fin de acelerar la expedición de un trámite o la autorización de un trámite, sin el cumplimiento de los requisitos técnicos o legales.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rowSpan="3">
                  <a:txBody>
                    <a:bodyPr/>
                    <a:lstStyle/>
                    <a:p>
                      <a:pPr algn="ctr" fontAlgn="ctr"/>
                      <a:r>
                        <a:rPr lang="es-CO" sz="1000" b="0" i="0" u="none" strike="noStrike" dirty="0">
                          <a:solidFill>
                            <a:srgbClr val="000000"/>
                          </a:solidFill>
                          <a:effectLst/>
                          <a:latin typeface="Calibri" panose="020F0502020204030204" pitchFamily="34" charset="0"/>
                        </a:rPr>
                        <a:t>Corrupción</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rowSpan="3">
                  <a:txBody>
                    <a:bodyPr/>
                    <a:lstStyle/>
                    <a:p>
                      <a:pPr algn="ctr" fontAlgn="ctr"/>
                      <a:r>
                        <a:rPr lang="es-ES" sz="1000" b="0" i="0" u="none" strike="noStrike" dirty="0">
                          <a:solidFill>
                            <a:srgbClr val="000000"/>
                          </a:solidFill>
                          <a:effectLst/>
                          <a:latin typeface="Calibri" panose="020F0502020204030204" pitchFamily="34" charset="0"/>
                        </a:rPr>
                        <a:t>Normatividad compleja y/o desactualizada (No hay criterios técnicos o jurídicos claros para determinar la calidad del Requisito)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rowSpan="3">
                  <a:txBody>
                    <a:bodyPr/>
                    <a:lstStyle/>
                    <a:p>
                      <a:pPr algn="ctr" fontAlgn="ctr"/>
                      <a:r>
                        <a:rPr lang="es-CO" sz="1000" b="0" i="0" u="none" strike="noStrike" dirty="0">
                          <a:solidFill>
                            <a:srgbClr val="000000"/>
                          </a:solidFill>
                          <a:effectLst/>
                          <a:latin typeface="Calibri" panose="020F0502020204030204" pitchFamily="34" charset="0"/>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rowSpan="3">
                  <a:txBody>
                    <a:bodyPr/>
                    <a:lstStyle/>
                    <a:p>
                      <a:pPr algn="ctr" fontAlgn="ctr"/>
                      <a:r>
                        <a:rPr lang="es-CO" sz="1000" b="0" i="0" u="none" strike="noStrike" dirty="0">
                          <a:solidFill>
                            <a:srgbClr val="000000"/>
                          </a:solidFill>
                          <a:effectLst/>
                          <a:latin typeface="Calibri" panose="020F0502020204030204" pitchFamily="34" charset="0"/>
                        </a:rPr>
                        <a:t>Improbable</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rowSpan="3">
                  <a:txBody>
                    <a:bodyPr/>
                    <a:lstStyle/>
                    <a:p>
                      <a:pPr algn="ctr" fontAlgn="ctr"/>
                      <a:r>
                        <a:rPr lang="es-CO" sz="1000" b="0" i="0" u="none" strike="noStrike" dirty="0">
                          <a:solidFill>
                            <a:srgbClr val="000000"/>
                          </a:solidFill>
                          <a:effectLst/>
                          <a:latin typeface="Calibri" panose="020F0502020204030204" pitchFamily="34"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rowSpan="3">
                  <a:txBody>
                    <a:bodyPr/>
                    <a:lstStyle/>
                    <a:p>
                      <a:pPr algn="ctr" fontAlgn="ctr"/>
                      <a:r>
                        <a:rPr lang="es-CO" sz="1000" b="0" i="0" u="none" strike="noStrike" dirty="0">
                          <a:solidFill>
                            <a:srgbClr val="000000"/>
                          </a:solidFill>
                          <a:effectLst/>
                          <a:latin typeface="Calibri" panose="020F0502020204030204" pitchFamily="34" charset="0"/>
                        </a:rPr>
                        <a:t>Catastrófico</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rowSpan="3">
                  <a:txBody>
                    <a:bodyPr/>
                    <a:lstStyle/>
                    <a:p>
                      <a:pPr algn="ctr" fontAlgn="ctr"/>
                      <a:r>
                        <a:rPr lang="es-CO" sz="1000" b="0" i="0" u="none" strike="noStrike" dirty="0">
                          <a:solidFill>
                            <a:srgbClr val="000000"/>
                          </a:solidFill>
                          <a:effectLst/>
                          <a:latin typeface="Calibri" panose="020F0502020204030204" pitchFamily="34" charset="0"/>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rowSpan="3">
                  <a:txBody>
                    <a:bodyPr/>
                    <a:lstStyle/>
                    <a:p>
                      <a:pPr algn="ctr" fontAlgn="ctr"/>
                      <a:r>
                        <a:rPr lang="es-CO" sz="1000" b="0" i="0" u="none" strike="noStrike" dirty="0">
                          <a:solidFill>
                            <a:srgbClr val="FFFFFF"/>
                          </a:solidFill>
                          <a:effectLst/>
                          <a:latin typeface="Calibri" panose="020F0502020204030204" pitchFamily="34" charset="0"/>
                        </a:rPr>
                        <a:t>Extremo</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rowSpan="3">
                  <a:txBody>
                    <a:bodyPr/>
                    <a:lstStyle/>
                    <a:p>
                      <a:pPr algn="ctr" fontAlgn="ctr"/>
                      <a:r>
                        <a:rPr lang="es-CO" sz="1000" b="0" i="0" u="none" strike="noStrike" dirty="0">
                          <a:solidFill>
                            <a:srgbClr val="000000"/>
                          </a:solidFill>
                          <a:effectLst/>
                          <a:latin typeface="Calibri" panose="020F0502020204030204" pitchFamily="34" charset="0"/>
                        </a:rPr>
                        <a:t>Reducir</a:t>
                      </a:r>
                    </a:p>
                  </a:txBody>
                  <a:tcPr marL="0" marR="0" marT="0" marB="0" vert="vert27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dirty="0">
                          <a:solidFill>
                            <a:srgbClr val="000000"/>
                          </a:solidFill>
                          <a:effectLst/>
                          <a:latin typeface="Calibri" panose="020F0502020204030204" pitchFamily="34" charset="0"/>
                        </a:rPr>
                        <a:t>Verificar anualmente la vigencia de la normatividad asociada a los trámites y criterios técnicos o jurídicos de cada requisito, a través de mesas de trabajo internas técnico-legal,  cuando se detecten oportunidades de mejora  se  conceptuará y dejará constancia de la interpretación del requisito (SICOR, mediante los oficios remitidos, expediente electrónico, base de datos).</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dirty="0">
                          <a:solidFill>
                            <a:srgbClr val="000000"/>
                          </a:solidFill>
                          <a:effectLst/>
                          <a:latin typeface="Calibri" panose="020F0502020204030204" pitchFamily="34" charset="0"/>
                        </a:rPr>
                        <a:t>SICOR - Oficios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dirty="0">
                          <a:solidFill>
                            <a:srgbClr val="000000"/>
                          </a:solidFill>
                          <a:effectLst/>
                          <a:latin typeface="Calibri" panose="020F0502020204030204" pitchFamily="34" charset="0"/>
                        </a:rPr>
                        <a:t>Subdirector de Estudios e Innovación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dirty="0">
                          <a:solidFill>
                            <a:srgbClr val="000000"/>
                          </a:solidFill>
                          <a:effectLst/>
                          <a:latin typeface="Calibri" panose="020F0502020204030204" pitchFamily="34" charset="0"/>
                        </a:rPr>
                        <a:t>4° trimestre 2020</a:t>
                      </a:r>
                      <a:br>
                        <a:rPr lang="es-ES" sz="1000" b="0" i="0" u="none" strike="noStrike" dirty="0">
                          <a:solidFill>
                            <a:srgbClr val="000000"/>
                          </a:solidFill>
                          <a:effectLst/>
                          <a:latin typeface="Calibri" panose="020F0502020204030204" pitchFamily="34" charset="0"/>
                        </a:rPr>
                      </a:br>
                      <a:br>
                        <a:rPr lang="es-ES" sz="1000" b="0" i="0" u="none" strike="noStrike" dirty="0">
                          <a:solidFill>
                            <a:srgbClr val="000000"/>
                          </a:solidFill>
                          <a:effectLst/>
                          <a:latin typeface="Calibri" panose="020F0502020204030204" pitchFamily="34" charset="0"/>
                        </a:rPr>
                      </a:br>
                      <a:r>
                        <a:rPr lang="es-ES" sz="1000" b="0" i="0" u="none" strike="noStrike" dirty="0">
                          <a:solidFill>
                            <a:srgbClr val="000000"/>
                          </a:solidFill>
                          <a:effectLst/>
                          <a:latin typeface="Calibri" panose="020F0502020204030204" pitchFamily="34" charset="0"/>
                        </a:rPr>
                        <a:t>1°, 2°, 3° y 4° trimestre de 2021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dirty="0">
                          <a:solidFill>
                            <a:srgbClr val="000000"/>
                          </a:solidFill>
                          <a:effectLst/>
                          <a:latin typeface="Calibri" panose="020F0502020204030204" pitchFamily="34" charset="0"/>
                        </a:rPr>
                        <a:t>Revisión normatividad asociada a trámites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pt-BR" sz="1000" b="0" i="0" u="none" strike="noStrike" dirty="0">
                          <a:solidFill>
                            <a:srgbClr val="000000"/>
                          </a:solidFill>
                          <a:effectLst/>
                          <a:latin typeface="Calibri" panose="020F0502020204030204" pitchFamily="34" charset="0"/>
                        </a:rPr>
                        <a:t> # norma revisadas / # normas a revisar</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195552426"/>
                  </a:ext>
                </a:extLst>
              </a:tr>
              <a:tr h="1645173">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a:txBody>
                    <a:bodyPr/>
                    <a:lstStyle/>
                    <a:p>
                      <a:pPr algn="ctr" fontAlgn="ctr"/>
                      <a:r>
                        <a:rPr lang="es-ES" sz="1000" b="0" i="0" u="none" strike="noStrike" kern="1200" dirty="0">
                          <a:solidFill>
                            <a:srgbClr val="000000"/>
                          </a:solidFill>
                          <a:effectLst/>
                          <a:latin typeface="Calibri" panose="020F0502020204030204" pitchFamily="34" charset="0"/>
                          <a:ea typeface="+mn-ea"/>
                          <a:cs typeface="+mn-cs"/>
                        </a:rPr>
                        <a:t>Analizar mensualmente los temas comunes de las PQRD asociadas a trámites y posibles interpretaciones erradas en los criterios técnico y  jurídicos, para diseñar comunicaciones a modo de explicación y/o lo socializará con todos los usuarios que presentan solicitudes frecuentemente y el personal a cargo de los procedimientos internos . Y en el evento de materialización del riesgo de corrupción, informará a los usuarios de las acciones (penales y disciplinarias) tomadas para que realicen control social.</a:t>
                      </a:r>
                    </a:p>
                  </a:txBody>
                  <a:tcPr marL="0" marR="0" marT="0" marB="0" anchor="ctr">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kern="1200" dirty="0">
                          <a:solidFill>
                            <a:srgbClr val="000000"/>
                          </a:solidFill>
                          <a:effectLst/>
                          <a:latin typeface="Calibri" panose="020F0502020204030204" pitchFamily="34" charset="0"/>
                          <a:ea typeface="+mn-ea"/>
                          <a:cs typeface="+mn-cs"/>
                        </a:rPr>
                        <a:t>SICOR - Oficios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kern="1200" dirty="0">
                          <a:solidFill>
                            <a:srgbClr val="000000"/>
                          </a:solidFill>
                          <a:effectLst/>
                          <a:latin typeface="Calibri" panose="020F0502020204030204" pitchFamily="34" charset="0"/>
                          <a:ea typeface="+mn-ea"/>
                          <a:cs typeface="+mn-cs"/>
                        </a:rPr>
                        <a:t>Subdirector de Estudios e Innovación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kern="1200" dirty="0">
                          <a:solidFill>
                            <a:srgbClr val="000000"/>
                          </a:solidFill>
                          <a:effectLst/>
                          <a:latin typeface="Calibri" panose="020F0502020204030204" pitchFamily="34" charset="0"/>
                          <a:ea typeface="+mn-ea"/>
                          <a:cs typeface="+mn-cs"/>
                        </a:rPr>
                        <a:t>4° trimestre 2020</a:t>
                      </a:r>
                      <a:br>
                        <a:rPr lang="es-ES" sz="1000" b="0" i="0" u="none" strike="noStrike" kern="1200" dirty="0">
                          <a:solidFill>
                            <a:srgbClr val="000000"/>
                          </a:solidFill>
                          <a:effectLst/>
                          <a:latin typeface="Calibri" panose="020F0502020204030204" pitchFamily="34" charset="0"/>
                          <a:ea typeface="+mn-ea"/>
                          <a:cs typeface="+mn-cs"/>
                        </a:rPr>
                      </a:br>
                      <a:br>
                        <a:rPr lang="es-ES" sz="1000" b="0" i="0" u="none" strike="noStrike" kern="1200" dirty="0">
                          <a:solidFill>
                            <a:srgbClr val="000000"/>
                          </a:solidFill>
                          <a:effectLst/>
                          <a:latin typeface="Calibri" panose="020F0502020204030204" pitchFamily="34" charset="0"/>
                          <a:ea typeface="+mn-ea"/>
                          <a:cs typeface="+mn-cs"/>
                        </a:rPr>
                      </a:br>
                      <a:r>
                        <a:rPr lang="es-ES" sz="1000" b="0" i="0" u="none" strike="noStrike" kern="1200" dirty="0">
                          <a:solidFill>
                            <a:srgbClr val="000000"/>
                          </a:solidFill>
                          <a:effectLst/>
                          <a:latin typeface="Calibri" panose="020F0502020204030204" pitchFamily="34" charset="0"/>
                          <a:ea typeface="+mn-ea"/>
                          <a:cs typeface="+mn-cs"/>
                        </a:rPr>
                        <a:t>1°, 2°, 3° y 4° trimestre de 2021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kern="1200" dirty="0">
                          <a:solidFill>
                            <a:srgbClr val="000000"/>
                          </a:solidFill>
                          <a:effectLst/>
                          <a:latin typeface="Calibri" panose="020F0502020204030204" pitchFamily="34" charset="0"/>
                          <a:ea typeface="+mn-ea"/>
                          <a:cs typeface="+mn-cs"/>
                        </a:rPr>
                        <a:t>% de cumplimiento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kern="1200" dirty="0">
                          <a:solidFill>
                            <a:srgbClr val="000000"/>
                          </a:solidFill>
                          <a:effectLst/>
                          <a:latin typeface="Calibri" panose="020F0502020204030204" pitchFamily="34" charset="0"/>
                          <a:ea typeface="+mn-ea"/>
                          <a:cs typeface="+mn-cs"/>
                        </a:rPr>
                        <a:t>#comunicaciones socializadas o remitidas / Comunicaciones programadas para socializar o remitir</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217010117"/>
                  </a:ext>
                </a:extLst>
              </a:tr>
              <a:tr h="1233880">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a:txBody>
                    <a:bodyPr/>
                    <a:lstStyle/>
                    <a:p>
                      <a:pPr algn="ctr" fontAlgn="ctr"/>
                      <a:r>
                        <a:rPr lang="es-ES" sz="1000" b="0" i="0" u="none" strike="noStrike" kern="1200" dirty="0">
                          <a:solidFill>
                            <a:srgbClr val="000000"/>
                          </a:solidFill>
                          <a:effectLst/>
                          <a:latin typeface="Calibri" panose="020F0502020204030204" pitchFamily="34" charset="0"/>
                          <a:ea typeface="+mn-ea"/>
                          <a:cs typeface="+mn-cs"/>
                        </a:rPr>
                        <a:t>Revisar, cada vez que  reciban una solicitud , el  cumplimiento de los procedimientos  (tiempos de respuesta)  a través de trazabilidad de los actos administrativos. En caso de detectar una inconsistencia o irregularidad o aspecto a mejorar  tomará las acciones pertinentes y propondrá al Subdirector de Estudios e innovación alternativas para optimizar los puntos de control.</a:t>
                      </a:r>
                    </a:p>
                  </a:txBody>
                  <a:tcPr marL="0" marR="0" marT="0" marB="0" anchor="ctr">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kern="1200">
                          <a:solidFill>
                            <a:srgbClr val="000000"/>
                          </a:solidFill>
                          <a:effectLst/>
                          <a:latin typeface="Calibri" panose="020F0502020204030204" pitchFamily="34" charset="0"/>
                          <a:ea typeface="+mn-ea"/>
                          <a:cs typeface="+mn-cs"/>
                        </a:rPr>
                        <a:t>Expediente solicitudes de trámites y SICOR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kern="1200" dirty="0">
                          <a:solidFill>
                            <a:srgbClr val="000000"/>
                          </a:solidFill>
                          <a:effectLst/>
                          <a:latin typeface="Calibri" panose="020F0502020204030204" pitchFamily="34" charset="0"/>
                          <a:ea typeface="+mn-ea"/>
                          <a:cs typeface="+mn-cs"/>
                        </a:rPr>
                        <a:t>Coordinador del grupo de Regulación Técnica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kern="1200" dirty="0">
                          <a:solidFill>
                            <a:srgbClr val="000000"/>
                          </a:solidFill>
                          <a:effectLst/>
                          <a:latin typeface="Calibri" panose="020F0502020204030204" pitchFamily="34" charset="0"/>
                          <a:ea typeface="+mn-ea"/>
                          <a:cs typeface="+mn-cs"/>
                        </a:rPr>
                        <a:t>4° trimestre 2020</a:t>
                      </a:r>
                      <a:br>
                        <a:rPr lang="es-ES" sz="1000" b="0" i="0" u="none" strike="noStrike" kern="1200" dirty="0">
                          <a:solidFill>
                            <a:srgbClr val="000000"/>
                          </a:solidFill>
                          <a:effectLst/>
                          <a:latin typeface="Calibri" panose="020F0502020204030204" pitchFamily="34" charset="0"/>
                          <a:ea typeface="+mn-ea"/>
                          <a:cs typeface="+mn-cs"/>
                        </a:rPr>
                      </a:br>
                      <a:br>
                        <a:rPr lang="es-ES" sz="1000" b="0" i="0" u="none" strike="noStrike" kern="1200" dirty="0">
                          <a:solidFill>
                            <a:srgbClr val="000000"/>
                          </a:solidFill>
                          <a:effectLst/>
                          <a:latin typeface="Calibri" panose="020F0502020204030204" pitchFamily="34" charset="0"/>
                          <a:ea typeface="+mn-ea"/>
                          <a:cs typeface="+mn-cs"/>
                        </a:rPr>
                      </a:br>
                      <a:r>
                        <a:rPr lang="es-ES" sz="1000" b="0" i="0" u="none" strike="noStrike" kern="1200" dirty="0">
                          <a:solidFill>
                            <a:srgbClr val="000000"/>
                          </a:solidFill>
                          <a:effectLst/>
                          <a:latin typeface="Calibri" panose="020F0502020204030204" pitchFamily="34" charset="0"/>
                          <a:ea typeface="+mn-ea"/>
                          <a:cs typeface="+mn-cs"/>
                        </a:rPr>
                        <a:t>1°, 2°, 3° y 4° trimestre de 2021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kern="1200">
                          <a:solidFill>
                            <a:srgbClr val="000000"/>
                          </a:solidFill>
                          <a:effectLst/>
                          <a:latin typeface="Calibri" panose="020F0502020204030204" pitchFamily="34" charset="0"/>
                          <a:ea typeface="+mn-ea"/>
                          <a:cs typeface="+mn-cs"/>
                        </a:rPr>
                        <a:t>Cumplimiento de procedimientos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kern="1200" dirty="0">
                          <a:solidFill>
                            <a:srgbClr val="000000"/>
                          </a:solidFill>
                          <a:effectLst/>
                          <a:latin typeface="Calibri" panose="020F0502020204030204" pitchFamily="34" charset="0"/>
                          <a:ea typeface="+mn-ea"/>
                          <a:cs typeface="+mn-cs"/>
                        </a:rPr>
                        <a:t># trámites donde se siguió el procedimiento / # de trámites de la muestra</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587527499"/>
                  </a:ext>
                </a:extLst>
              </a:tr>
            </a:tbl>
          </a:graphicData>
        </a:graphic>
      </p:graphicFrame>
      <p:sp>
        <p:nvSpPr>
          <p:cNvPr id="3" name="CuadroTexto 2">
            <a:extLst>
              <a:ext uri="{FF2B5EF4-FFF2-40B4-BE49-F238E27FC236}">
                <a16:creationId xmlns:a16="http://schemas.microsoft.com/office/drawing/2014/main" id="{DBDFE194-62DA-474D-B1D2-C7D5ACE2AB36}"/>
              </a:ext>
            </a:extLst>
          </p:cNvPr>
          <p:cNvSpPr txBox="1"/>
          <p:nvPr/>
        </p:nvSpPr>
        <p:spPr>
          <a:xfrm>
            <a:off x="6727621" y="2175"/>
            <a:ext cx="5586663" cy="615553"/>
          </a:xfrm>
          <a:prstGeom prst="rect">
            <a:avLst/>
          </a:prstGeom>
          <a:noFill/>
        </p:spPr>
        <p:txBody>
          <a:bodyPr wrap="square" rtlCol="0">
            <a:spAutoFit/>
          </a:bodyPr>
          <a:lstStyle/>
          <a:p>
            <a:r>
              <a:rPr lang="es-CO" sz="2400" dirty="0">
                <a:solidFill>
                  <a:schemeClr val="bg1"/>
                </a:solidFill>
              </a:rPr>
              <a:t>Mapa de riesgos de corrupción 2020 </a:t>
            </a:r>
            <a:endParaRPr lang="es-CO" sz="1000" dirty="0">
              <a:solidFill>
                <a:schemeClr val="bg1"/>
              </a:solidFill>
            </a:endParaRPr>
          </a:p>
          <a:p>
            <a:r>
              <a:rPr lang="es-CO" sz="1000" dirty="0">
                <a:solidFill>
                  <a:schemeClr val="bg1"/>
                </a:solidFill>
              </a:rPr>
              <a:t>Versión 2. Aprobado el 4 de Noviembre de 2020 por el Comité Institucional de Gestión y Desempeño</a:t>
            </a:r>
            <a:endParaRPr lang="es-CO" sz="1400" dirty="0">
              <a:solidFill>
                <a:schemeClr val="bg1"/>
              </a:solidFill>
            </a:endParaRPr>
          </a:p>
        </p:txBody>
      </p:sp>
    </p:spTree>
    <p:extLst>
      <p:ext uri="{BB962C8B-B14F-4D97-AF65-F5344CB8AC3E}">
        <p14:creationId xmlns:p14="http://schemas.microsoft.com/office/powerpoint/2010/main" val="42486703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a:extLst>
              <a:ext uri="{FF2B5EF4-FFF2-40B4-BE49-F238E27FC236}">
                <a16:creationId xmlns:a16="http://schemas.microsoft.com/office/drawing/2014/main" id="{60BC8C3C-B951-4797-9E4F-1B164AF23CF5}"/>
              </a:ext>
            </a:extLst>
          </p:cNvPr>
          <p:cNvGraphicFramePr>
            <a:graphicFrameLocks noGrp="1"/>
          </p:cNvGraphicFramePr>
          <p:nvPr>
            <p:extLst>
              <p:ext uri="{D42A27DB-BD31-4B8C-83A1-F6EECF244321}">
                <p14:modId xmlns:p14="http://schemas.microsoft.com/office/powerpoint/2010/main" val="2518076949"/>
              </p:ext>
            </p:extLst>
          </p:nvPr>
        </p:nvGraphicFramePr>
        <p:xfrm>
          <a:off x="151235" y="1299002"/>
          <a:ext cx="11889530" cy="3148851"/>
        </p:xfrm>
        <a:graphic>
          <a:graphicData uri="http://schemas.openxmlformats.org/drawingml/2006/table">
            <a:tbl>
              <a:tblPr/>
              <a:tblGrid>
                <a:gridCol w="548336">
                  <a:extLst>
                    <a:ext uri="{9D8B030D-6E8A-4147-A177-3AD203B41FA5}">
                      <a16:colId xmlns:a16="http://schemas.microsoft.com/office/drawing/2014/main" val="2899616109"/>
                    </a:ext>
                  </a:extLst>
                </a:gridCol>
                <a:gridCol w="297711">
                  <a:extLst>
                    <a:ext uri="{9D8B030D-6E8A-4147-A177-3AD203B41FA5}">
                      <a16:colId xmlns:a16="http://schemas.microsoft.com/office/drawing/2014/main" val="28353070"/>
                    </a:ext>
                  </a:extLst>
                </a:gridCol>
                <a:gridCol w="1287490">
                  <a:extLst>
                    <a:ext uri="{9D8B030D-6E8A-4147-A177-3AD203B41FA5}">
                      <a16:colId xmlns:a16="http://schemas.microsoft.com/office/drawing/2014/main" val="2051674224"/>
                    </a:ext>
                  </a:extLst>
                </a:gridCol>
                <a:gridCol w="253920">
                  <a:extLst>
                    <a:ext uri="{9D8B030D-6E8A-4147-A177-3AD203B41FA5}">
                      <a16:colId xmlns:a16="http://schemas.microsoft.com/office/drawing/2014/main" val="3954580227"/>
                    </a:ext>
                  </a:extLst>
                </a:gridCol>
                <a:gridCol w="834307">
                  <a:extLst>
                    <a:ext uri="{9D8B030D-6E8A-4147-A177-3AD203B41FA5}">
                      <a16:colId xmlns:a16="http://schemas.microsoft.com/office/drawing/2014/main" val="1162119226"/>
                    </a:ext>
                  </a:extLst>
                </a:gridCol>
                <a:gridCol w="199509">
                  <a:extLst>
                    <a:ext uri="{9D8B030D-6E8A-4147-A177-3AD203B41FA5}">
                      <a16:colId xmlns:a16="http://schemas.microsoft.com/office/drawing/2014/main" val="2937541438"/>
                    </a:ext>
                  </a:extLst>
                </a:gridCol>
                <a:gridCol w="181371">
                  <a:extLst>
                    <a:ext uri="{9D8B030D-6E8A-4147-A177-3AD203B41FA5}">
                      <a16:colId xmlns:a16="http://schemas.microsoft.com/office/drawing/2014/main" val="3183471212"/>
                    </a:ext>
                  </a:extLst>
                </a:gridCol>
                <a:gridCol w="226715">
                  <a:extLst>
                    <a:ext uri="{9D8B030D-6E8A-4147-A177-3AD203B41FA5}">
                      <a16:colId xmlns:a16="http://schemas.microsoft.com/office/drawing/2014/main" val="4063132140"/>
                    </a:ext>
                  </a:extLst>
                </a:gridCol>
                <a:gridCol w="226714">
                  <a:extLst>
                    <a:ext uri="{9D8B030D-6E8A-4147-A177-3AD203B41FA5}">
                      <a16:colId xmlns:a16="http://schemas.microsoft.com/office/drawing/2014/main" val="1178042094"/>
                    </a:ext>
                  </a:extLst>
                </a:gridCol>
                <a:gridCol w="244851">
                  <a:extLst>
                    <a:ext uri="{9D8B030D-6E8A-4147-A177-3AD203B41FA5}">
                      <a16:colId xmlns:a16="http://schemas.microsoft.com/office/drawing/2014/main" val="4090830855"/>
                    </a:ext>
                  </a:extLst>
                </a:gridCol>
                <a:gridCol w="172303">
                  <a:extLst>
                    <a:ext uri="{9D8B030D-6E8A-4147-A177-3AD203B41FA5}">
                      <a16:colId xmlns:a16="http://schemas.microsoft.com/office/drawing/2014/main" val="1233458668"/>
                    </a:ext>
                  </a:extLst>
                </a:gridCol>
                <a:gridCol w="272057">
                  <a:extLst>
                    <a:ext uri="{9D8B030D-6E8A-4147-A177-3AD203B41FA5}">
                      <a16:colId xmlns:a16="http://schemas.microsoft.com/office/drawing/2014/main" val="660889500"/>
                    </a:ext>
                  </a:extLst>
                </a:gridCol>
                <a:gridCol w="2565580">
                  <a:extLst>
                    <a:ext uri="{9D8B030D-6E8A-4147-A177-3AD203B41FA5}">
                      <a16:colId xmlns:a16="http://schemas.microsoft.com/office/drawing/2014/main" val="3390953942"/>
                    </a:ext>
                  </a:extLst>
                </a:gridCol>
                <a:gridCol w="995848">
                  <a:extLst>
                    <a:ext uri="{9D8B030D-6E8A-4147-A177-3AD203B41FA5}">
                      <a16:colId xmlns:a16="http://schemas.microsoft.com/office/drawing/2014/main" val="3407870703"/>
                    </a:ext>
                  </a:extLst>
                </a:gridCol>
                <a:gridCol w="938396">
                  <a:extLst>
                    <a:ext uri="{9D8B030D-6E8A-4147-A177-3AD203B41FA5}">
                      <a16:colId xmlns:a16="http://schemas.microsoft.com/office/drawing/2014/main" val="212885387"/>
                    </a:ext>
                  </a:extLst>
                </a:gridCol>
                <a:gridCol w="568144">
                  <a:extLst>
                    <a:ext uri="{9D8B030D-6E8A-4147-A177-3AD203B41FA5}">
                      <a16:colId xmlns:a16="http://schemas.microsoft.com/office/drawing/2014/main" val="3681384681"/>
                    </a:ext>
                  </a:extLst>
                </a:gridCol>
                <a:gridCol w="683050">
                  <a:extLst>
                    <a:ext uri="{9D8B030D-6E8A-4147-A177-3AD203B41FA5}">
                      <a16:colId xmlns:a16="http://schemas.microsoft.com/office/drawing/2014/main" val="827478054"/>
                    </a:ext>
                  </a:extLst>
                </a:gridCol>
                <a:gridCol w="1393228">
                  <a:extLst>
                    <a:ext uri="{9D8B030D-6E8A-4147-A177-3AD203B41FA5}">
                      <a16:colId xmlns:a16="http://schemas.microsoft.com/office/drawing/2014/main" val="3778295228"/>
                    </a:ext>
                  </a:extLst>
                </a:gridCol>
              </a:tblGrid>
              <a:tr h="862851">
                <a:tc>
                  <a:txBody>
                    <a:bodyPr/>
                    <a:lstStyle/>
                    <a:p>
                      <a:pPr algn="ctr" fontAlgn="ctr"/>
                      <a:r>
                        <a:rPr lang="es-CO" sz="1000" b="0" i="0" u="none" strike="noStrike" dirty="0">
                          <a:solidFill>
                            <a:srgbClr val="FFFFFF"/>
                          </a:solidFill>
                          <a:effectLst/>
                          <a:latin typeface="Calibri" panose="020F0502020204030204" pitchFamily="34" charset="0"/>
                        </a:rPr>
                        <a:t>NOMBRE PROCESO</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ID</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DESCRIPCIÓN DEL RIESGO</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Tipo de Riesgo</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CAUSA RAIZ</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gridSpan="2">
                  <a:txBody>
                    <a:bodyPr/>
                    <a:lstStyle/>
                    <a:p>
                      <a:pPr algn="ctr" fontAlgn="ctr"/>
                      <a:r>
                        <a:rPr lang="es-CO" sz="1000" b="0" i="0" u="none" strike="noStrike" dirty="0">
                          <a:solidFill>
                            <a:srgbClr val="FFFFFF"/>
                          </a:solidFill>
                          <a:effectLst/>
                          <a:latin typeface="Calibri" panose="020F0502020204030204" pitchFamily="34" charset="0"/>
                        </a:rPr>
                        <a:t>PROBABILIDAD</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hMerge="1">
                  <a:txBody>
                    <a:bodyPr/>
                    <a:lstStyle/>
                    <a:p>
                      <a:endParaRPr lang="es-CO"/>
                    </a:p>
                  </a:txBody>
                  <a:tcPr/>
                </a:tc>
                <a:tc gridSpan="2">
                  <a:txBody>
                    <a:bodyPr/>
                    <a:lstStyle/>
                    <a:p>
                      <a:pPr algn="ctr" fontAlgn="ctr"/>
                      <a:r>
                        <a:rPr lang="es-CO" sz="1000" b="0" i="0" u="none" strike="noStrike" dirty="0">
                          <a:solidFill>
                            <a:srgbClr val="FFFFFF"/>
                          </a:solidFill>
                          <a:effectLst/>
                          <a:latin typeface="Calibri" panose="020F0502020204030204" pitchFamily="34" charset="0"/>
                        </a:rPr>
                        <a:t>IMPACTO</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hMerge="1">
                  <a:txBody>
                    <a:bodyPr/>
                    <a:lstStyle/>
                    <a:p>
                      <a:pPr algn="ctr" fontAlgn="ctr"/>
                      <a:endParaRPr lang="es-CO" sz="1000" b="0" i="0" u="none" strike="noStrike" dirty="0">
                        <a:solidFill>
                          <a:srgbClr val="FFFFFF"/>
                        </a:solidFill>
                        <a:effectLst/>
                        <a:latin typeface="Calibri" panose="020F0502020204030204" pitchFamily="34" charset="0"/>
                      </a:endParaRPr>
                    </a:p>
                  </a:txBody>
                  <a:tcPr marL="0" marR="0" marT="0" marB="0" vert="vert270" anchor="ctr"/>
                </a:tc>
                <a:tc>
                  <a:txBody>
                    <a:bodyPr/>
                    <a:lstStyle/>
                    <a:p>
                      <a:pPr algn="ctr" fontAlgn="ctr"/>
                      <a:r>
                        <a:rPr lang="es-CO" sz="1000" b="0" i="0" u="none" strike="noStrike" dirty="0">
                          <a:solidFill>
                            <a:srgbClr val="FFFFFF"/>
                          </a:solidFill>
                          <a:effectLst/>
                          <a:latin typeface="Calibri" panose="020F0502020204030204" pitchFamily="34" charset="0"/>
                        </a:rPr>
                        <a:t>NIVEL DE RIESGO RESIDUAL</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Zona de Riesgo</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OPCIÓN DE MANEJO</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ACTIVIDAD DE CONTROL </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SOPORTE</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RESPONSABLE</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TIEMPO</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Nombre del Indicador</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Formula del Indicador</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extLst>
                  <a:ext uri="{0D108BD9-81ED-4DB2-BD59-A6C34878D82A}">
                    <a16:rowId xmlns:a16="http://schemas.microsoft.com/office/drawing/2014/main" val="3739610241"/>
                  </a:ext>
                </a:extLst>
              </a:tr>
              <a:tr h="640080">
                <a:tc>
                  <a:txBody>
                    <a:bodyPr/>
                    <a:lstStyle/>
                    <a:p>
                      <a:pPr algn="ctr" fontAlgn="ctr"/>
                      <a:r>
                        <a:rPr lang="es-ES" sz="1000" b="0" i="0" u="none" strike="noStrike" dirty="0">
                          <a:solidFill>
                            <a:srgbClr val="000000"/>
                          </a:solidFill>
                          <a:effectLst/>
                          <a:latin typeface="Calibri" panose="020F0502020204030204" pitchFamily="34" charset="0"/>
                        </a:rPr>
                        <a:t>GESTION DE INNOVACION Y REGLAMENTACION TECNICA DE LA INFRAESTRUCTURA</a:t>
                      </a:r>
                    </a:p>
                  </a:txBody>
                  <a:tcPr marL="0" marR="0" marT="0" marB="0" vert="vert27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1" i="0" u="none" strike="noStrike" dirty="0">
                          <a:solidFill>
                            <a:srgbClr val="000000"/>
                          </a:solidFill>
                          <a:effectLst/>
                          <a:latin typeface="Calibri" panose="020F0502020204030204" pitchFamily="34" charset="0"/>
                        </a:rPr>
                        <a:t>R10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dirty="0">
                          <a:solidFill>
                            <a:srgbClr val="000000"/>
                          </a:solidFill>
                          <a:effectLst/>
                          <a:latin typeface="Calibri" panose="020F0502020204030204" pitchFamily="34" charset="0"/>
                        </a:rPr>
                        <a:t>Seleccionar deliberadamente por coacción al INVIAS por parte del interesado, tecnologías obsoletas, con alto impacto negativo sobre el medio ambiente y que no cumplan con las especificaciones y necesidades técnicas del sector en los territorios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dirty="0">
                          <a:solidFill>
                            <a:srgbClr val="000000"/>
                          </a:solidFill>
                          <a:effectLst/>
                          <a:latin typeface="Calibri" panose="020F0502020204030204" pitchFamily="34" charset="0"/>
                        </a:rPr>
                        <a:t>Corrupción</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dirty="0">
                          <a:solidFill>
                            <a:srgbClr val="000000"/>
                          </a:solidFill>
                          <a:effectLst/>
                          <a:latin typeface="Calibri" panose="020F0502020204030204" pitchFamily="34" charset="0"/>
                        </a:rPr>
                        <a:t>Seleccionar sin suficiente criterio objetivos tecnologías obsoletas o con alta afectación al medio ambiente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dirty="0">
                          <a:solidFill>
                            <a:srgbClr val="000000"/>
                          </a:solidFill>
                          <a:effectLst/>
                          <a:latin typeface="Calibri" panose="020F0502020204030204" pitchFamily="34"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a:solidFill>
                            <a:srgbClr val="000000"/>
                          </a:solidFill>
                          <a:effectLst/>
                          <a:latin typeface="Calibri" panose="020F0502020204030204" pitchFamily="34" charset="0"/>
                        </a:rPr>
                        <a:t>Rara Vez</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dirty="0">
                          <a:solidFill>
                            <a:srgbClr val="000000"/>
                          </a:solidFill>
                          <a:effectLst/>
                          <a:latin typeface="Calibri" panose="020F0502020204030204" pitchFamily="34"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dirty="0">
                          <a:solidFill>
                            <a:srgbClr val="000000"/>
                          </a:solidFill>
                          <a:effectLst/>
                          <a:latin typeface="Calibri" panose="020F0502020204030204" pitchFamily="34" charset="0"/>
                        </a:rPr>
                        <a:t>Catastrófico</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dirty="0">
                          <a:solidFill>
                            <a:srgbClr val="000000"/>
                          </a:solidFill>
                          <a:effectLst/>
                          <a:latin typeface="Calibri" panose="020F0502020204030204" pitchFamily="34"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dirty="0">
                          <a:solidFill>
                            <a:srgbClr val="FFFFFF"/>
                          </a:solidFill>
                          <a:effectLst/>
                          <a:latin typeface="Calibri" panose="020F0502020204030204" pitchFamily="34" charset="0"/>
                        </a:rPr>
                        <a:t>Extremo</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s-CO" sz="1000" b="0" i="0" u="none" strike="noStrike">
                          <a:solidFill>
                            <a:srgbClr val="000000"/>
                          </a:solidFill>
                          <a:effectLst/>
                          <a:latin typeface="Calibri" panose="020F0502020204030204" pitchFamily="34" charset="0"/>
                        </a:rPr>
                        <a:t>Reducir</a:t>
                      </a:r>
                    </a:p>
                  </a:txBody>
                  <a:tcPr marL="0" marR="0" marT="0" marB="0" vert="vert27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00" b="0" i="0" u="none" strike="noStrike" dirty="0">
                          <a:solidFill>
                            <a:srgbClr val="000000"/>
                          </a:solidFill>
                          <a:effectLst/>
                          <a:latin typeface="Calibri" panose="020F0502020204030204" pitchFamily="34" charset="0"/>
                        </a:rPr>
                        <a:t>Verificar, cada vez que reciba una propuesta de incorporación de tecnología, el cumplimiento de los filtros en el procedimiento de evaluación de nuevas tecnologías (Bajo el procedimiento de la resolución 263 del 31/01/2020 y política institucional de sostenibilidad), empezando por los especialistas, el control de la coordinación de Regulación Técnica y la Subdirección, para incrementar la transparencia en la selección de nuevas tecnologías.</a:t>
                      </a:r>
                      <a:br>
                        <a:rPr lang="es-ES" sz="1000" b="0" i="0" u="none" strike="noStrike" dirty="0">
                          <a:solidFill>
                            <a:srgbClr val="000000"/>
                          </a:solidFill>
                          <a:effectLst/>
                          <a:latin typeface="Calibri" panose="020F0502020204030204" pitchFamily="34" charset="0"/>
                        </a:rPr>
                      </a:br>
                      <a:r>
                        <a:rPr lang="es-ES" sz="1000" b="0" i="0" u="none" strike="noStrike" dirty="0">
                          <a:solidFill>
                            <a:srgbClr val="000000"/>
                          </a:solidFill>
                          <a:effectLst/>
                          <a:latin typeface="Calibri" panose="020F0502020204030204" pitchFamily="34" charset="0"/>
                        </a:rPr>
                        <a:t>En el evento de encontrar una irregularidad en el procedimiento, se reasignará la evaluación desde el punto en que se detecta la irregularidad, efectuando un llamado de atención al responsable de la irregularidad.</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dirty="0">
                          <a:solidFill>
                            <a:srgbClr val="000000"/>
                          </a:solidFill>
                          <a:effectLst/>
                          <a:latin typeface="Calibri" panose="020F0502020204030204" pitchFamily="34" charset="0"/>
                        </a:rPr>
                        <a:t>Expediente, Resolución de adopción de nueva tecnología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dirty="0">
                          <a:solidFill>
                            <a:srgbClr val="000000"/>
                          </a:solidFill>
                          <a:effectLst/>
                          <a:latin typeface="Calibri" panose="020F0502020204030204" pitchFamily="34" charset="0"/>
                        </a:rPr>
                        <a:t>Subdirector de Estudios e Innovación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dirty="0">
                          <a:solidFill>
                            <a:srgbClr val="000000"/>
                          </a:solidFill>
                          <a:effectLst/>
                          <a:latin typeface="Calibri" panose="020F0502020204030204" pitchFamily="34" charset="0"/>
                        </a:rPr>
                        <a:t>4° trimestre 2020</a:t>
                      </a:r>
                      <a:br>
                        <a:rPr lang="es-ES" sz="1000" b="0" i="0" u="none" strike="noStrike" dirty="0">
                          <a:solidFill>
                            <a:srgbClr val="000000"/>
                          </a:solidFill>
                          <a:effectLst/>
                          <a:latin typeface="Calibri" panose="020F0502020204030204" pitchFamily="34" charset="0"/>
                        </a:rPr>
                      </a:br>
                      <a:br>
                        <a:rPr lang="es-ES" sz="1000" b="0" i="0" u="none" strike="noStrike" dirty="0">
                          <a:solidFill>
                            <a:srgbClr val="000000"/>
                          </a:solidFill>
                          <a:effectLst/>
                          <a:latin typeface="Calibri" panose="020F0502020204030204" pitchFamily="34" charset="0"/>
                        </a:rPr>
                      </a:br>
                      <a:r>
                        <a:rPr lang="es-ES" sz="1000" b="0" i="0" u="none" strike="noStrike" dirty="0">
                          <a:solidFill>
                            <a:srgbClr val="000000"/>
                          </a:solidFill>
                          <a:effectLst/>
                          <a:latin typeface="Calibri" panose="020F0502020204030204" pitchFamily="34" charset="0"/>
                        </a:rPr>
                        <a:t>1°, 2°, 3° y 4° trimestre de 2021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dirty="0">
                          <a:solidFill>
                            <a:srgbClr val="000000"/>
                          </a:solidFill>
                          <a:effectLst/>
                          <a:latin typeface="Calibri" panose="020F0502020204030204" pitchFamily="34" charset="0"/>
                        </a:rPr>
                        <a:t>Irregularidades en el procedimiento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dirty="0">
                          <a:solidFill>
                            <a:srgbClr val="000000"/>
                          </a:solidFill>
                          <a:effectLst/>
                          <a:latin typeface="Calibri" panose="020F0502020204030204" pitchFamily="34" charset="0"/>
                        </a:rPr>
                        <a:t>Número de irregularidades detectadas / número de tecnologías evaluadas * 100%.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195552426"/>
                  </a:ext>
                </a:extLst>
              </a:tr>
            </a:tbl>
          </a:graphicData>
        </a:graphic>
      </p:graphicFrame>
      <p:sp>
        <p:nvSpPr>
          <p:cNvPr id="3" name="CuadroTexto 2">
            <a:extLst>
              <a:ext uri="{FF2B5EF4-FFF2-40B4-BE49-F238E27FC236}">
                <a16:creationId xmlns:a16="http://schemas.microsoft.com/office/drawing/2014/main" id="{7665AF44-7071-44E9-9E8C-904FB7ADA3A1}"/>
              </a:ext>
            </a:extLst>
          </p:cNvPr>
          <p:cNvSpPr txBox="1"/>
          <p:nvPr/>
        </p:nvSpPr>
        <p:spPr>
          <a:xfrm>
            <a:off x="6727621" y="2175"/>
            <a:ext cx="5586663" cy="615553"/>
          </a:xfrm>
          <a:prstGeom prst="rect">
            <a:avLst/>
          </a:prstGeom>
          <a:noFill/>
        </p:spPr>
        <p:txBody>
          <a:bodyPr wrap="square" rtlCol="0">
            <a:spAutoFit/>
          </a:bodyPr>
          <a:lstStyle/>
          <a:p>
            <a:r>
              <a:rPr lang="es-CO" sz="2400" dirty="0">
                <a:solidFill>
                  <a:schemeClr val="bg1"/>
                </a:solidFill>
              </a:rPr>
              <a:t>Mapa de riesgos de corrupción 2020 </a:t>
            </a:r>
            <a:endParaRPr lang="es-CO" sz="1000" dirty="0">
              <a:solidFill>
                <a:schemeClr val="bg1"/>
              </a:solidFill>
            </a:endParaRPr>
          </a:p>
          <a:p>
            <a:r>
              <a:rPr lang="es-CO" sz="1000" dirty="0">
                <a:solidFill>
                  <a:schemeClr val="bg1"/>
                </a:solidFill>
              </a:rPr>
              <a:t>Versión 2. Aprobado el 4 de Noviembre de 2020 por el Comité Institucional de Gestión y Desempeño</a:t>
            </a:r>
            <a:endParaRPr lang="es-CO" sz="1400" dirty="0">
              <a:solidFill>
                <a:schemeClr val="bg1"/>
              </a:solidFill>
            </a:endParaRPr>
          </a:p>
        </p:txBody>
      </p:sp>
    </p:spTree>
    <p:extLst>
      <p:ext uri="{BB962C8B-B14F-4D97-AF65-F5344CB8AC3E}">
        <p14:creationId xmlns:p14="http://schemas.microsoft.com/office/powerpoint/2010/main" val="41071726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a:extLst>
              <a:ext uri="{FF2B5EF4-FFF2-40B4-BE49-F238E27FC236}">
                <a16:creationId xmlns:a16="http://schemas.microsoft.com/office/drawing/2014/main" id="{60BC8C3C-B951-4797-9E4F-1B164AF23CF5}"/>
              </a:ext>
            </a:extLst>
          </p:cNvPr>
          <p:cNvGraphicFramePr>
            <a:graphicFrameLocks noGrp="1"/>
          </p:cNvGraphicFramePr>
          <p:nvPr>
            <p:extLst>
              <p:ext uri="{D42A27DB-BD31-4B8C-83A1-F6EECF244321}">
                <p14:modId xmlns:p14="http://schemas.microsoft.com/office/powerpoint/2010/main" val="220299448"/>
              </p:ext>
            </p:extLst>
          </p:nvPr>
        </p:nvGraphicFramePr>
        <p:xfrm>
          <a:off x="110883" y="565355"/>
          <a:ext cx="11889530" cy="5434851"/>
        </p:xfrm>
        <a:graphic>
          <a:graphicData uri="http://schemas.openxmlformats.org/drawingml/2006/table">
            <a:tbl>
              <a:tblPr/>
              <a:tblGrid>
                <a:gridCol w="484540">
                  <a:extLst>
                    <a:ext uri="{9D8B030D-6E8A-4147-A177-3AD203B41FA5}">
                      <a16:colId xmlns:a16="http://schemas.microsoft.com/office/drawing/2014/main" val="2899616109"/>
                    </a:ext>
                  </a:extLst>
                </a:gridCol>
                <a:gridCol w="329610">
                  <a:extLst>
                    <a:ext uri="{9D8B030D-6E8A-4147-A177-3AD203B41FA5}">
                      <a16:colId xmlns:a16="http://schemas.microsoft.com/office/drawing/2014/main" val="28353070"/>
                    </a:ext>
                  </a:extLst>
                </a:gridCol>
                <a:gridCol w="1222744">
                  <a:extLst>
                    <a:ext uri="{9D8B030D-6E8A-4147-A177-3AD203B41FA5}">
                      <a16:colId xmlns:a16="http://schemas.microsoft.com/office/drawing/2014/main" val="2051674224"/>
                    </a:ext>
                  </a:extLst>
                </a:gridCol>
                <a:gridCol w="233916">
                  <a:extLst>
                    <a:ext uri="{9D8B030D-6E8A-4147-A177-3AD203B41FA5}">
                      <a16:colId xmlns:a16="http://schemas.microsoft.com/office/drawing/2014/main" val="3954580227"/>
                    </a:ext>
                  </a:extLst>
                </a:gridCol>
                <a:gridCol w="950954">
                  <a:extLst>
                    <a:ext uri="{9D8B030D-6E8A-4147-A177-3AD203B41FA5}">
                      <a16:colId xmlns:a16="http://schemas.microsoft.com/office/drawing/2014/main" val="1162119226"/>
                    </a:ext>
                  </a:extLst>
                </a:gridCol>
                <a:gridCol w="199509">
                  <a:extLst>
                    <a:ext uri="{9D8B030D-6E8A-4147-A177-3AD203B41FA5}">
                      <a16:colId xmlns:a16="http://schemas.microsoft.com/office/drawing/2014/main" val="2937541438"/>
                    </a:ext>
                  </a:extLst>
                </a:gridCol>
                <a:gridCol w="181371">
                  <a:extLst>
                    <a:ext uri="{9D8B030D-6E8A-4147-A177-3AD203B41FA5}">
                      <a16:colId xmlns:a16="http://schemas.microsoft.com/office/drawing/2014/main" val="3183471212"/>
                    </a:ext>
                  </a:extLst>
                </a:gridCol>
                <a:gridCol w="226715">
                  <a:extLst>
                    <a:ext uri="{9D8B030D-6E8A-4147-A177-3AD203B41FA5}">
                      <a16:colId xmlns:a16="http://schemas.microsoft.com/office/drawing/2014/main" val="4063132140"/>
                    </a:ext>
                  </a:extLst>
                </a:gridCol>
                <a:gridCol w="226714">
                  <a:extLst>
                    <a:ext uri="{9D8B030D-6E8A-4147-A177-3AD203B41FA5}">
                      <a16:colId xmlns:a16="http://schemas.microsoft.com/office/drawing/2014/main" val="1178042094"/>
                    </a:ext>
                  </a:extLst>
                </a:gridCol>
                <a:gridCol w="244851">
                  <a:extLst>
                    <a:ext uri="{9D8B030D-6E8A-4147-A177-3AD203B41FA5}">
                      <a16:colId xmlns:a16="http://schemas.microsoft.com/office/drawing/2014/main" val="4090830855"/>
                    </a:ext>
                  </a:extLst>
                </a:gridCol>
                <a:gridCol w="172303">
                  <a:extLst>
                    <a:ext uri="{9D8B030D-6E8A-4147-A177-3AD203B41FA5}">
                      <a16:colId xmlns:a16="http://schemas.microsoft.com/office/drawing/2014/main" val="1233458668"/>
                    </a:ext>
                  </a:extLst>
                </a:gridCol>
                <a:gridCol w="272057">
                  <a:extLst>
                    <a:ext uri="{9D8B030D-6E8A-4147-A177-3AD203B41FA5}">
                      <a16:colId xmlns:a16="http://schemas.microsoft.com/office/drawing/2014/main" val="660889500"/>
                    </a:ext>
                  </a:extLst>
                </a:gridCol>
                <a:gridCol w="2086893">
                  <a:extLst>
                    <a:ext uri="{9D8B030D-6E8A-4147-A177-3AD203B41FA5}">
                      <a16:colId xmlns:a16="http://schemas.microsoft.com/office/drawing/2014/main" val="3390953942"/>
                    </a:ext>
                  </a:extLst>
                </a:gridCol>
                <a:gridCol w="967563">
                  <a:extLst>
                    <a:ext uri="{9D8B030D-6E8A-4147-A177-3AD203B41FA5}">
                      <a16:colId xmlns:a16="http://schemas.microsoft.com/office/drawing/2014/main" val="3407870703"/>
                    </a:ext>
                  </a:extLst>
                </a:gridCol>
                <a:gridCol w="1445368">
                  <a:extLst>
                    <a:ext uri="{9D8B030D-6E8A-4147-A177-3AD203B41FA5}">
                      <a16:colId xmlns:a16="http://schemas.microsoft.com/office/drawing/2014/main" val="212885387"/>
                    </a:ext>
                  </a:extLst>
                </a:gridCol>
                <a:gridCol w="713042">
                  <a:extLst>
                    <a:ext uri="{9D8B030D-6E8A-4147-A177-3AD203B41FA5}">
                      <a16:colId xmlns:a16="http://schemas.microsoft.com/office/drawing/2014/main" val="3681384681"/>
                    </a:ext>
                  </a:extLst>
                </a:gridCol>
                <a:gridCol w="829339">
                  <a:extLst>
                    <a:ext uri="{9D8B030D-6E8A-4147-A177-3AD203B41FA5}">
                      <a16:colId xmlns:a16="http://schemas.microsoft.com/office/drawing/2014/main" val="827478054"/>
                    </a:ext>
                  </a:extLst>
                </a:gridCol>
                <a:gridCol w="1102041">
                  <a:extLst>
                    <a:ext uri="{9D8B030D-6E8A-4147-A177-3AD203B41FA5}">
                      <a16:colId xmlns:a16="http://schemas.microsoft.com/office/drawing/2014/main" val="3778295228"/>
                    </a:ext>
                  </a:extLst>
                </a:gridCol>
              </a:tblGrid>
              <a:tr h="862851">
                <a:tc>
                  <a:txBody>
                    <a:bodyPr/>
                    <a:lstStyle/>
                    <a:p>
                      <a:pPr algn="ctr" fontAlgn="ctr"/>
                      <a:r>
                        <a:rPr lang="es-CO" sz="1000" b="0" i="0" u="none" strike="noStrike" dirty="0">
                          <a:solidFill>
                            <a:srgbClr val="FFFFFF"/>
                          </a:solidFill>
                          <a:effectLst/>
                          <a:latin typeface="Calibri" panose="020F0502020204030204" pitchFamily="34" charset="0"/>
                        </a:rPr>
                        <a:t>NOMBRE PROCESO</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ID</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DESCRIPCIÓN DEL RIESGO</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Tipo de Riesgo</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CAUSA RAIZ</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gridSpan="2">
                  <a:txBody>
                    <a:bodyPr/>
                    <a:lstStyle/>
                    <a:p>
                      <a:pPr algn="ctr" fontAlgn="ctr"/>
                      <a:r>
                        <a:rPr lang="es-CO" sz="1000" b="0" i="0" u="none" strike="noStrike" dirty="0">
                          <a:solidFill>
                            <a:srgbClr val="FFFFFF"/>
                          </a:solidFill>
                          <a:effectLst/>
                          <a:latin typeface="Calibri" panose="020F0502020204030204" pitchFamily="34" charset="0"/>
                        </a:rPr>
                        <a:t>PROBABILIDAD</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hMerge="1">
                  <a:txBody>
                    <a:bodyPr/>
                    <a:lstStyle/>
                    <a:p>
                      <a:endParaRPr lang="es-CO"/>
                    </a:p>
                  </a:txBody>
                  <a:tcPr/>
                </a:tc>
                <a:tc gridSpan="2">
                  <a:txBody>
                    <a:bodyPr/>
                    <a:lstStyle/>
                    <a:p>
                      <a:pPr algn="ctr" fontAlgn="ctr"/>
                      <a:r>
                        <a:rPr lang="es-CO" sz="1000" b="0" i="0" u="none" strike="noStrike" dirty="0">
                          <a:solidFill>
                            <a:srgbClr val="FFFFFF"/>
                          </a:solidFill>
                          <a:effectLst/>
                          <a:latin typeface="Calibri" panose="020F0502020204030204" pitchFamily="34" charset="0"/>
                        </a:rPr>
                        <a:t>IMPACTO</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hMerge="1">
                  <a:txBody>
                    <a:bodyPr/>
                    <a:lstStyle/>
                    <a:p>
                      <a:pPr algn="ctr" fontAlgn="ctr"/>
                      <a:endParaRPr lang="es-CO" sz="1000" b="0" i="0" u="none" strike="noStrike" dirty="0">
                        <a:solidFill>
                          <a:srgbClr val="FFFFFF"/>
                        </a:solidFill>
                        <a:effectLst/>
                        <a:latin typeface="Calibri" panose="020F0502020204030204" pitchFamily="34" charset="0"/>
                      </a:endParaRPr>
                    </a:p>
                  </a:txBody>
                  <a:tcPr marL="0" marR="0" marT="0" marB="0" vert="vert270" anchor="ctr"/>
                </a:tc>
                <a:tc>
                  <a:txBody>
                    <a:bodyPr/>
                    <a:lstStyle/>
                    <a:p>
                      <a:pPr algn="ctr" fontAlgn="ctr"/>
                      <a:r>
                        <a:rPr lang="es-CO" sz="1000" b="0" i="0" u="none" strike="noStrike" dirty="0">
                          <a:solidFill>
                            <a:srgbClr val="FFFFFF"/>
                          </a:solidFill>
                          <a:effectLst/>
                          <a:latin typeface="Calibri" panose="020F0502020204030204" pitchFamily="34" charset="0"/>
                        </a:rPr>
                        <a:t>NIVEL DE RIESGO RESIDUAL</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Zona de Riesgo</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OPCIÓN DE MANEJO</a:t>
                      </a:r>
                    </a:p>
                  </a:txBody>
                  <a:tcPr marL="0" marR="0" marT="0" marB="0" vert="vert27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ACTIVIDAD DE CONTROL </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SOPORTE</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RESPONSABLE</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TIEMPO</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Nombre del Indicador</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tc>
                  <a:txBody>
                    <a:bodyPr/>
                    <a:lstStyle/>
                    <a:p>
                      <a:pPr algn="ctr" fontAlgn="ctr"/>
                      <a:r>
                        <a:rPr lang="es-CO" sz="1000" b="0" i="0" u="none" strike="noStrike" dirty="0">
                          <a:solidFill>
                            <a:srgbClr val="FFFFFF"/>
                          </a:solidFill>
                          <a:effectLst/>
                          <a:latin typeface="Calibri" panose="020F0502020204030204" pitchFamily="34" charset="0"/>
                        </a:rPr>
                        <a:t>Formula del Indicador</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00"/>
                    </a:solidFill>
                  </a:tcPr>
                </a:tc>
                <a:extLst>
                  <a:ext uri="{0D108BD9-81ED-4DB2-BD59-A6C34878D82A}">
                    <a16:rowId xmlns:a16="http://schemas.microsoft.com/office/drawing/2014/main" val="3739610241"/>
                  </a:ext>
                </a:extLst>
              </a:tr>
              <a:tr h="316845">
                <a:tc>
                  <a:txBody>
                    <a:bodyPr/>
                    <a:lstStyle/>
                    <a:p>
                      <a:pPr algn="ctr" fontAlgn="ctr"/>
                      <a:r>
                        <a:rPr lang="es-ES" sz="1000" b="0" i="0" u="none" strike="noStrike" dirty="0">
                          <a:solidFill>
                            <a:srgbClr val="000000"/>
                          </a:solidFill>
                          <a:effectLst/>
                          <a:latin typeface="Calibri" panose="020F0502020204030204" pitchFamily="34" charset="0"/>
                        </a:rPr>
                        <a:t>DIRECCIONAMIENTO ESTRATEGICO Y PLANEACION INSTITUCIONAL</a:t>
                      </a:r>
                    </a:p>
                  </a:txBody>
                  <a:tcPr marL="0" marR="0" marT="0" marB="0" vert="vert27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1" i="0" u="none" strike="noStrike" dirty="0">
                          <a:solidFill>
                            <a:srgbClr val="000000"/>
                          </a:solidFill>
                          <a:effectLst/>
                          <a:latin typeface="Calibri" panose="020F0502020204030204" pitchFamily="34" charset="0"/>
                        </a:rPr>
                        <a:t>R27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00" b="0" i="0" u="none" strike="noStrike">
                          <a:solidFill>
                            <a:srgbClr val="000000"/>
                          </a:solidFill>
                          <a:effectLst/>
                          <a:latin typeface="Calibri" panose="020F0502020204030204" pitchFamily="34" charset="0"/>
                        </a:rPr>
                        <a:t>Posibilidad de recibir o solicitar cualquier dádiva o beneficio a nombre propio o de terceros para atender las solicitudes de los trámites presupuestales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0" i="0" u="none" strike="noStrike">
                          <a:solidFill>
                            <a:srgbClr val="000000"/>
                          </a:solidFill>
                          <a:effectLst/>
                          <a:latin typeface="Calibri" panose="020F0502020204030204" pitchFamily="34" charset="0"/>
                        </a:rPr>
                        <a:t>Corrupción</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00" b="0" i="0" u="none" strike="noStrike">
                          <a:solidFill>
                            <a:srgbClr val="000000"/>
                          </a:solidFill>
                          <a:effectLst/>
                          <a:latin typeface="Calibri" panose="020F0502020204030204" pitchFamily="34" charset="0"/>
                        </a:rPr>
                        <a:t>Presión externa en el tema regulado por el trámite que puedan incidir en las decisiones institucionales (manipulación de decisiones por encima de la decisión técnica)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0" i="0" u="none" strike="noStrike">
                          <a:solidFill>
                            <a:srgbClr val="000000"/>
                          </a:solidFill>
                          <a:effectLst/>
                          <a:latin typeface="Calibri" panose="020F0502020204030204" pitchFamily="34"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0" i="0" u="none" strike="noStrike">
                          <a:solidFill>
                            <a:srgbClr val="000000"/>
                          </a:solidFill>
                          <a:effectLst/>
                          <a:latin typeface="Calibri" panose="020F0502020204030204" pitchFamily="34" charset="0"/>
                        </a:rPr>
                        <a:t>Rara Vez</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0" i="0" u="none" strike="noStrike">
                          <a:solidFill>
                            <a:srgbClr val="000000"/>
                          </a:solidFill>
                          <a:effectLst/>
                          <a:latin typeface="Calibri" panose="020F0502020204030204" pitchFamily="34"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0" i="0" u="none" strike="noStrike">
                          <a:solidFill>
                            <a:srgbClr val="000000"/>
                          </a:solidFill>
                          <a:effectLst/>
                          <a:latin typeface="Calibri" panose="020F0502020204030204" pitchFamily="34" charset="0"/>
                        </a:rPr>
                        <a:t>Catastrófico</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0" i="0" u="none" strike="noStrike">
                          <a:solidFill>
                            <a:srgbClr val="000000"/>
                          </a:solidFill>
                          <a:effectLst/>
                          <a:latin typeface="Calibri" panose="020F0502020204030204" pitchFamily="34"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0" i="0" u="none" strike="noStrike">
                          <a:solidFill>
                            <a:srgbClr val="FFFFFF"/>
                          </a:solidFill>
                          <a:effectLst/>
                          <a:latin typeface="Calibri" panose="020F0502020204030204" pitchFamily="34" charset="0"/>
                        </a:rPr>
                        <a:t>Extremo</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s-CO" sz="1000" b="0" i="0" u="none" strike="noStrike">
                          <a:solidFill>
                            <a:srgbClr val="000000"/>
                          </a:solidFill>
                          <a:effectLst/>
                          <a:latin typeface="Calibri" panose="020F0502020204030204" pitchFamily="34" charset="0"/>
                        </a:rPr>
                        <a:t>Reducir</a:t>
                      </a:r>
                    </a:p>
                  </a:txBody>
                  <a:tcPr marL="0" marR="0" marT="0" marB="0" vert="vert27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00" b="0" i="0" u="none" strike="noStrike">
                          <a:solidFill>
                            <a:srgbClr val="000000"/>
                          </a:solidFill>
                          <a:effectLst/>
                          <a:latin typeface="Calibri" panose="020F0502020204030204" pitchFamily="34" charset="0"/>
                        </a:rPr>
                        <a:t>Validar  semanalmente que los trámites presupuestales a realizar correspondan a las prioridades institucionales  (acordes con el Plan Plurianual de Inversiones y metas institucionales) . </a:t>
                      </a:r>
                      <a:br>
                        <a:rPr lang="es-ES" sz="1000" b="0" i="0" u="none" strike="noStrike">
                          <a:solidFill>
                            <a:srgbClr val="000000"/>
                          </a:solidFill>
                          <a:effectLst/>
                          <a:latin typeface="Calibri" panose="020F0502020204030204" pitchFamily="34" charset="0"/>
                        </a:rPr>
                      </a:br>
                      <a:r>
                        <a:rPr lang="es-ES" sz="1000" b="0" i="0" u="none" strike="noStrike">
                          <a:solidFill>
                            <a:srgbClr val="000000"/>
                          </a:solidFill>
                          <a:effectLst/>
                          <a:latin typeface="Calibri" panose="020F0502020204030204" pitchFamily="34" charset="0"/>
                        </a:rPr>
                        <a:t>Se devuelve el trámite a la unidad ejecutora en el evento que no sea priorizado en el reporte de la semana.</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00" b="0" i="0" u="none" strike="noStrike">
                          <a:solidFill>
                            <a:srgbClr val="000000"/>
                          </a:solidFill>
                          <a:effectLst/>
                          <a:latin typeface="Calibri" panose="020F0502020204030204" pitchFamily="34" charset="0"/>
                        </a:rPr>
                        <a:t>Listado de trámites presupuestales con prioridad y valor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00" b="0" i="0" u="none" strike="noStrike">
                          <a:solidFill>
                            <a:srgbClr val="000000"/>
                          </a:solidFill>
                          <a:effectLst/>
                          <a:latin typeface="Calibri" panose="020F0502020204030204" pitchFamily="34" charset="0"/>
                        </a:rPr>
                        <a:t>Director General con apoyo de Jefe Oficina Asesora de Planeación y Coordinadores de los Grupos Banco de Proyectos y Financiación y Presupuestación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00" b="0" i="0" u="none" strike="noStrike">
                          <a:solidFill>
                            <a:srgbClr val="000000"/>
                          </a:solidFill>
                          <a:effectLst/>
                          <a:latin typeface="Calibri" panose="020F0502020204030204" pitchFamily="34" charset="0"/>
                        </a:rPr>
                        <a:t>4° trimestre 2020</a:t>
                      </a:r>
                      <a:br>
                        <a:rPr lang="es-ES" sz="1000" b="0" i="0" u="none" strike="noStrike">
                          <a:solidFill>
                            <a:srgbClr val="000000"/>
                          </a:solidFill>
                          <a:effectLst/>
                          <a:latin typeface="Calibri" panose="020F0502020204030204" pitchFamily="34" charset="0"/>
                        </a:rPr>
                      </a:br>
                      <a:br>
                        <a:rPr lang="es-ES" sz="1000" b="0" i="0" u="none" strike="noStrike">
                          <a:solidFill>
                            <a:srgbClr val="000000"/>
                          </a:solidFill>
                          <a:effectLst/>
                          <a:latin typeface="Calibri" panose="020F0502020204030204" pitchFamily="34" charset="0"/>
                        </a:rPr>
                      </a:br>
                      <a:r>
                        <a:rPr lang="es-ES" sz="1000" b="0" i="0" u="none" strike="noStrike">
                          <a:solidFill>
                            <a:srgbClr val="000000"/>
                          </a:solidFill>
                          <a:effectLst/>
                          <a:latin typeface="Calibri" panose="020F0502020204030204" pitchFamily="34" charset="0"/>
                        </a:rPr>
                        <a:t>1°, 2°, 3° y 4° trimestre de 2021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00" b="0" i="0" u="none" strike="noStrike" dirty="0">
                          <a:solidFill>
                            <a:srgbClr val="000000"/>
                          </a:solidFill>
                          <a:effectLst/>
                          <a:latin typeface="Calibri" panose="020F0502020204030204" pitchFamily="34" charset="0"/>
                        </a:rPr>
                        <a:t>Porcentaje de trámites presupuestales NO validados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00" b="0" i="0" u="none" strike="noStrike" dirty="0">
                          <a:solidFill>
                            <a:srgbClr val="000000"/>
                          </a:solidFill>
                          <a:effectLst/>
                          <a:latin typeface="Calibri" panose="020F0502020204030204" pitchFamily="34" charset="0"/>
                        </a:rPr>
                        <a:t># de solicitudes de trámites presupuestales NO priorizados en el listado / # de trámites presupuestales solicitados por las unidades ejecutoras</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58861988"/>
                  </a:ext>
                </a:extLst>
              </a:tr>
              <a:tr h="731520">
                <a:tc rowSpan="2">
                  <a:txBody>
                    <a:bodyPr/>
                    <a:lstStyle/>
                    <a:p>
                      <a:pPr algn="ctr" fontAlgn="ctr"/>
                      <a:r>
                        <a:rPr lang="es-ES" sz="1000" b="0" i="0" u="none" strike="noStrike" dirty="0">
                          <a:solidFill>
                            <a:srgbClr val="000000"/>
                          </a:solidFill>
                          <a:effectLst/>
                          <a:latin typeface="Calibri" panose="020F0502020204030204" pitchFamily="34" charset="0"/>
                        </a:rPr>
                        <a:t>GESTION DE TECNOLOGIAS DE LA INFORMACION Y COMUNICACIONES</a:t>
                      </a:r>
                    </a:p>
                  </a:txBody>
                  <a:tcPr marL="0" marR="0" marT="0" marB="0" vert="vert27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rowSpan="2">
                  <a:txBody>
                    <a:bodyPr/>
                    <a:lstStyle/>
                    <a:p>
                      <a:pPr algn="ctr" fontAlgn="ctr"/>
                      <a:r>
                        <a:rPr lang="es-CO" sz="1000" b="1" i="0" u="none" strike="noStrike" dirty="0">
                          <a:solidFill>
                            <a:srgbClr val="000000"/>
                          </a:solidFill>
                          <a:effectLst/>
                          <a:latin typeface="Calibri" panose="020F0502020204030204" pitchFamily="34" charset="0"/>
                        </a:rPr>
                        <a:t>R29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rowSpan="2">
                  <a:txBody>
                    <a:bodyPr/>
                    <a:lstStyle/>
                    <a:p>
                      <a:pPr algn="ctr" fontAlgn="ctr"/>
                      <a:r>
                        <a:rPr lang="es-ES" sz="1000" b="0" i="0" u="none" strike="noStrike" dirty="0">
                          <a:solidFill>
                            <a:srgbClr val="000000"/>
                          </a:solidFill>
                          <a:effectLst/>
                          <a:latin typeface="Calibri" panose="020F0502020204030204" pitchFamily="34" charset="0"/>
                        </a:rPr>
                        <a:t>Acceso Inadecuado o uso indebido de la información en beneficio particular o de terceros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rowSpan="2">
                  <a:txBody>
                    <a:bodyPr/>
                    <a:lstStyle/>
                    <a:p>
                      <a:pPr algn="ctr" fontAlgn="ctr"/>
                      <a:r>
                        <a:rPr lang="es-CO" sz="1000" b="0" i="0" u="none" strike="noStrike" dirty="0">
                          <a:solidFill>
                            <a:srgbClr val="000000"/>
                          </a:solidFill>
                          <a:effectLst/>
                          <a:latin typeface="Calibri" panose="020F0502020204030204" pitchFamily="34" charset="0"/>
                        </a:rPr>
                        <a:t>Corrupción</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rowSpan="2">
                  <a:txBody>
                    <a:bodyPr/>
                    <a:lstStyle/>
                    <a:p>
                      <a:pPr algn="ctr" fontAlgn="ctr"/>
                      <a:r>
                        <a:rPr lang="es-ES" sz="1000" b="0" i="0" u="none" strike="noStrike" dirty="0">
                          <a:solidFill>
                            <a:srgbClr val="000000"/>
                          </a:solidFill>
                          <a:effectLst/>
                          <a:latin typeface="Calibri" panose="020F0502020204030204" pitchFamily="34" charset="0"/>
                        </a:rPr>
                        <a:t>Falta de procesos de gestión de información (protocolos)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rowSpan="2">
                  <a:txBody>
                    <a:bodyPr/>
                    <a:lstStyle/>
                    <a:p>
                      <a:pPr algn="ctr" fontAlgn="ctr"/>
                      <a:r>
                        <a:rPr lang="es-CO" sz="1000" b="0" i="0" u="none" strike="noStrike">
                          <a:solidFill>
                            <a:srgbClr val="000000"/>
                          </a:solidFill>
                          <a:effectLst/>
                          <a:latin typeface="Calibri" panose="020F0502020204030204" pitchFamily="34"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rowSpan="2">
                  <a:txBody>
                    <a:bodyPr/>
                    <a:lstStyle/>
                    <a:p>
                      <a:pPr algn="ctr" fontAlgn="ctr"/>
                      <a:r>
                        <a:rPr lang="es-CO" sz="1000" b="0" i="0" u="none" strike="noStrike">
                          <a:solidFill>
                            <a:srgbClr val="000000"/>
                          </a:solidFill>
                          <a:effectLst/>
                          <a:latin typeface="Calibri" panose="020F0502020204030204" pitchFamily="34" charset="0"/>
                        </a:rPr>
                        <a:t>Probable</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rowSpan="2">
                  <a:txBody>
                    <a:bodyPr/>
                    <a:lstStyle/>
                    <a:p>
                      <a:pPr algn="ctr" fontAlgn="ctr"/>
                      <a:r>
                        <a:rPr lang="es-CO" sz="1000" b="0" i="0" u="none" strike="noStrike" dirty="0">
                          <a:solidFill>
                            <a:srgbClr val="000000"/>
                          </a:solidFill>
                          <a:effectLst/>
                          <a:latin typeface="Calibri" panose="020F0502020204030204" pitchFamily="34"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rowSpan="2">
                  <a:txBody>
                    <a:bodyPr/>
                    <a:lstStyle/>
                    <a:p>
                      <a:pPr algn="ctr" fontAlgn="ctr"/>
                      <a:r>
                        <a:rPr lang="es-CO" sz="1000" b="0" i="0" u="none" strike="noStrike" dirty="0">
                          <a:solidFill>
                            <a:srgbClr val="000000"/>
                          </a:solidFill>
                          <a:effectLst/>
                          <a:latin typeface="Calibri" panose="020F0502020204030204" pitchFamily="34" charset="0"/>
                        </a:rPr>
                        <a:t>Mayor</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rowSpan="2">
                  <a:txBody>
                    <a:bodyPr/>
                    <a:lstStyle/>
                    <a:p>
                      <a:pPr algn="ctr" fontAlgn="ctr"/>
                      <a:r>
                        <a:rPr lang="es-CO" sz="1000" b="0" i="0" u="none" strike="noStrike" dirty="0">
                          <a:solidFill>
                            <a:srgbClr val="000000"/>
                          </a:solidFill>
                          <a:effectLst/>
                          <a:latin typeface="Calibri" panose="020F0502020204030204" pitchFamily="34" charset="0"/>
                        </a:rPr>
                        <a:t>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rowSpan="2">
                  <a:txBody>
                    <a:bodyPr/>
                    <a:lstStyle/>
                    <a:p>
                      <a:pPr algn="ctr" fontAlgn="ctr"/>
                      <a:r>
                        <a:rPr lang="es-CO" sz="1000" b="0" i="0" u="none" strike="noStrike" dirty="0">
                          <a:solidFill>
                            <a:srgbClr val="FFFFFF"/>
                          </a:solidFill>
                          <a:effectLst/>
                          <a:latin typeface="Calibri" panose="020F0502020204030204" pitchFamily="34" charset="0"/>
                        </a:rPr>
                        <a:t>Extremo</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rowSpan="2">
                  <a:txBody>
                    <a:bodyPr/>
                    <a:lstStyle/>
                    <a:p>
                      <a:pPr algn="ctr" fontAlgn="ctr"/>
                      <a:r>
                        <a:rPr lang="es-CO" sz="1000" b="0" i="0" u="none" strike="noStrike" dirty="0">
                          <a:solidFill>
                            <a:srgbClr val="000000"/>
                          </a:solidFill>
                          <a:effectLst/>
                          <a:latin typeface="Calibri" panose="020F0502020204030204" pitchFamily="34" charset="0"/>
                        </a:rPr>
                        <a:t>Reducir</a:t>
                      </a:r>
                    </a:p>
                  </a:txBody>
                  <a:tcPr marL="0" marR="0" marT="0" marB="0" vert="vert27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dirty="0">
                          <a:solidFill>
                            <a:srgbClr val="000000"/>
                          </a:solidFill>
                          <a:effectLst/>
                          <a:latin typeface="Calibri" panose="020F0502020204030204" pitchFamily="34" charset="0"/>
                        </a:rPr>
                        <a:t>Definir protocolos de identificación de activos de información, de clasificación de la información, identificación de propietarios y custodios de la información, divulgación y acceso a la información.</a:t>
                      </a:r>
                      <a:br>
                        <a:rPr lang="es-ES" sz="1000" b="0" i="0" u="none" strike="noStrike" dirty="0">
                          <a:solidFill>
                            <a:srgbClr val="000000"/>
                          </a:solidFill>
                          <a:effectLst/>
                          <a:latin typeface="Calibri" panose="020F0502020204030204" pitchFamily="34" charset="0"/>
                        </a:rPr>
                      </a:br>
                      <a:br>
                        <a:rPr lang="es-ES" sz="1000" b="0" i="0" u="none" strike="noStrike" dirty="0">
                          <a:solidFill>
                            <a:srgbClr val="000000"/>
                          </a:solidFill>
                          <a:effectLst/>
                          <a:latin typeface="Calibri" panose="020F0502020204030204" pitchFamily="34" charset="0"/>
                        </a:rPr>
                      </a:br>
                      <a:r>
                        <a:rPr lang="es-ES" sz="1000" b="0" i="0" u="none" strike="noStrike" dirty="0">
                          <a:solidFill>
                            <a:srgbClr val="000000"/>
                          </a:solidFill>
                          <a:effectLst/>
                          <a:latin typeface="Calibri" panose="020F0502020204030204" pitchFamily="34" charset="0"/>
                        </a:rPr>
                        <a:t>Se hará anualmente seguimiento a la vigencia de los protocolos y si se detecta oportunidades de mejora, se procede a actualizar</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0" i="0" u="none" strike="noStrike" dirty="0">
                          <a:solidFill>
                            <a:srgbClr val="000000"/>
                          </a:solidFill>
                          <a:effectLst/>
                          <a:latin typeface="Calibri" panose="020F0502020204030204" pitchFamily="34" charset="0"/>
                        </a:rPr>
                        <a:t>Acta de comité aprobando los protocolos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00" b="0" i="0" u="none" strike="noStrike" dirty="0">
                          <a:solidFill>
                            <a:srgbClr val="000000"/>
                          </a:solidFill>
                          <a:effectLst/>
                          <a:latin typeface="Calibri" panose="020F0502020204030204" pitchFamily="34" charset="0"/>
                        </a:rPr>
                        <a:t>Comité Institucional de Gestión y Desempeño con apoyo de la Oficina Asesora de Planeación, el Oficial de seguridad y coordinadores de los grupos de tecnología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0" i="0" u="none" strike="noStrike" dirty="0">
                          <a:solidFill>
                            <a:srgbClr val="000000"/>
                          </a:solidFill>
                          <a:effectLst/>
                          <a:latin typeface="Calibri" panose="020F0502020204030204" pitchFamily="34" charset="0"/>
                        </a:rPr>
                        <a:t>4° trimestre de 2020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0" i="0" u="none" strike="noStrike" dirty="0">
                          <a:solidFill>
                            <a:srgbClr val="000000"/>
                          </a:solidFill>
                          <a:effectLst/>
                          <a:latin typeface="Calibri" panose="020F0502020204030204" pitchFamily="34" charset="0"/>
                        </a:rPr>
                        <a:t>Porcentaje de protocolos diseñados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pt-BR" sz="1000" b="0" i="0" u="none" strike="noStrike" dirty="0">
                          <a:solidFill>
                            <a:srgbClr val="000000"/>
                          </a:solidFill>
                          <a:effectLst/>
                          <a:latin typeface="Calibri" panose="020F0502020204030204" pitchFamily="34" charset="0"/>
                        </a:rPr>
                        <a:t>N° de protocolos </a:t>
                      </a:r>
                      <a:r>
                        <a:rPr lang="pt-BR" sz="1000" b="0" i="0" u="none" strike="noStrike" dirty="0" err="1">
                          <a:solidFill>
                            <a:srgbClr val="000000"/>
                          </a:solidFill>
                          <a:effectLst/>
                          <a:latin typeface="Calibri" panose="020F0502020204030204" pitchFamily="34" charset="0"/>
                        </a:rPr>
                        <a:t>diseñados</a:t>
                      </a:r>
                      <a:r>
                        <a:rPr lang="pt-BR" sz="1000" b="0" i="0" u="none" strike="noStrike" dirty="0">
                          <a:solidFill>
                            <a:srgbClr val="000000"/>
                          </a:solidFill>
                          <a:effectLst/>
                          <a:latin typeface="Calibri" panose="020F0502020204030204" pitchFamily="34" charset="0"/>
                        </a:rPr>
                        <a:t> / N° de protocolos por </a:t>
                      </a:r>
                      <a:r>
                        <a:rPr lang="pt-BR" sz="1000" b="0" i="0" u="none" strike="noStrike" dirty="0" err="1">
                          <a:solidFill>
                            <a:srgbClr val="000000"/>
                          </a:solidFill>
                          <a:effectLst/>
                          <a:latin typeface="Calibri" panose="020F0502020204030204" pitchFamily="34" charset="0"/>
                        </a:rPr>
                        <a:t>diseñar</a:t>
                      </a:r>
                      <a:endParaRPr lang="pt-BR" sz="10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15074062"/>
                  </a:ext>
                </a:extLst>
              </a:tr>
              <a:tr h="365760">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vMerge="1">
                  <a:txBody>
                    <a:bodyPr/>
                    <a:lstStyle/>
                    <a:p>
                      <a:endParaRPr lang="es-CO"/>
                    </a:p>
                  </a:txBody>
                  <a:tcPr>
                    <a:lnT w="6350" cap="flat" cmpd="sng" algn="ctr">
                      <a:solidFill>
                        <a:srgbClr val="000000"/>
                      </a:solidFill>
                      <a:prstDash val="solid"/>
                      <a:round/>
                      <a:headEnd type="none" w="med" len="med"/>
                      <a:tailEnd type="none" w="med" len="med"/>
                    </a:lnT>
                  </a:tcPr>
                </a:tc>
                <a:tc>
                  <a:txBody>
                    <a:bodyPr/>
                    <a:lstStyle/>
                    <a:p>
                      <a:pPr algn="ctr" fontAlgn="ctr"/>
                      <a:r>
                        <a:rPr lang="es-ES" sz="1000" b="0" i="0" u="none" strike="noStrike" kern="1200" dirty="0">
                          <a:solidFill>
                            <a:srgbClr val="000000"/>
                          </a:solidFill>
                          <a:effectLst/>
                          <a:latin typeface="Calibri" panose="020F0502020204030204" pitchFamily="34" charset="0"/>
                          <a:ea typeface="+mn-ea"/>
                          <a:cs typeface="+mn-cs"/>
                        </a:rPr>
                        <a:t>Actualizar la política de seguridad de la información (general) en concordancia con los nuevos protocolos</a:t>
                      </a:r>
                      <a:br>
                        <a:rPr lang="es-ES" sz="1000" b="0" i="0" u="none" strike="noStrike" kern="1200" dirty="0">
                          <a:solidFill>
                            <a:srgbClr val="000000"/>
                          </a:solidFill>
                          <a:effectLst/>
                          <a:latin typeface="Calibri" panose="020F0502020204030204" pitchFamily="34" charset="0"/>
                          <a:ea typeface="+mn-ea"/>
                          <a:cs typeface="+mn-cs"/>
                        </a:rPr>
                      </a:br>
                      <a:br>
                        <a:rPr lang="es-ES" sz="1000" b="0" i="0" u="none" strike="noStrike" kern="1200" dirty="0">
                          <a:solidFill>
                            <a:srgbClr val="000000"/>
                          </a:solidFill>
                          <a:effectLst/>
                          <a:latin typeface="Calibri" panose="020F0502020204030204" pitchFamily="34" charset="0"/>
                          <a:ea typeface="+mn-ea"/>
                          <a:cs typeface="+mn-cs"/>
                        </a:rPr>
                      </a:br>
                      <a:r>
                        <a:rPr lang="es-ES" sz="1000" b="0" i="0" u="none" strike="noStrike" kern="1200" dirty="0">
                          <a:solidFill>
                            <a:srgbClr val="000000"/>
                          </a:solidFill>
                          <a:effectLst/>
                          <a:latin typeface="Calibri" panose="020F0502020204030204" pitchFamily="34" charset="0"/>
                          <a:ea typeface="+mn-ea"/>
                          <a:cs typeface="+mn-cs"/>
                        </a:rPr>
                        <a:t>Se hará anualmente seguimiento a la vigencia de la política y si se detecta oportunidades de mejora, se procede a actualizar</a:t>
                      </a:r>
                    </a:p>
                  </a:txBody>
                  <a:tcPr marL="0" marR="0" marT="0" marB="0" anchor="ctr">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kern="1200" dirty="0">
                          <a:solidFill>
                            <a:srgbClr val="000000"/>
                          </a:solidFill>
                          <a:effectLst/>
                          <a:latin typeface="Calibri" panose="020F0502020204030204" pitchFamily="34" charset="0"/>
                          <a:ea typeface="+mn-ea"/>
                          <a:cs typeface="+mn-cs"/>
                        </a:rPr>
                        <a:t>Borrador propuesta.</a:t>
                      </a:r>
                      <a:br>
                        <a:rPr lang="es-ES" sz="1000" b="0" i="0" u="none" strike="noStrike" kern="1200" dirty="0">
                          <a:solidFill>
                            <a:srgbClr val="000000"/>
                          </a:solidFill>
                          <a:effectLst/>
                          <a:latin typeface="Calibri" panose="020F0502020204030204" pitchFamily="34" charset="0"/>
                          <a:ea typeface="+mn-ea"/>
                          <a:cs typeface="+mn-cs"/>
                        </a:rPr>
                      </a:br>
                      <a:r>
                        <a:rPr lang="es-ES" sz="1000" b="0" i="0" u="none" strike="noStrike" kern="1200" dirty="0">
                          <a:solidFill>
                            <a:srgbClr val="000000"/>
                          </a:solidFill>
                          <a:effectLst/>
                          <a:latin typeface="Calibri" panose="020F0502020204030204" pitchFamily="34" charset="0"/>
                          <a:ea typeface="+mn-ea"/>
                          <a:cs typeface="+mn-cs"/>
                        </a:rPr>
                        <a:t>Acta de comité aprobando la actualización de la política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kern="1200" dirty="0">
                          <a:solidFill>
                            <a:srgbClr val="000000"/>
                          </a:solidFill>
                          <a:effectLst/>
                          <a:latin typeface="Calibri" panose="020F0502020204030204" pitchFamily="34" charset="0"/>
                          <a:ea typeface="+mn-ea"/>
                          <a:cs typeface="+mn-cs"/>
                        </a:rPr>
                        <a:t>Comité Institucional de Gestión y Desempeño  con apoyo de la Oficina Asesora de Planeación, el Oficial de seguridad y coordinadores de los grupos de tecnología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kern="1200" dirty="0">
                          <a:solidFill>
                            <a:srgbClr val="000000"/>
                          </a:solidFill>
                          <a:effectLst/>
                          <a:latin typeface="Calibri" panose="020F0502020204030204" pitchFamily="34" charset="0"/>
                          <a:ea typeface="+mn-ea"/>
                          <a:cs typeface="+mn-cs"/>
                        </a:rPr>
                        <a:t>4° trimestre de 2020 (20%)</a:t>
                      </a:r>
                      <a:br>
                        <a:rPr lang="es-ES" sz="1000" b="0" i="0" u="none" strike="noStrike" kern="1200" dirty="0">
                          <a:solidFill>
                            <a:srgbClr val="000000"/>
                          </a:solidFill>
                          <a:effectLst/>
                          <a:latin typeface="Calibri" panose="020F0502020204030204" pitchFamily="34" charset="0"/>
                          <a:ea typeface="+mn-ea"/>
                          <a:cs typeface="+mn-cs"/>
                        </a:rPr>
                      </a:br>
                      <a:br>
                        <a:rPr lang="es-ES" sz="1000" b="0" i="0" u="none" strike="noStrike" kern="1200" dirty="0">
                          <a:solidFill>
                            <a:srgbClr val="000000"/>
                          </a:solidFill>
                          <a:effectLst/>
                          <a:latin typeface="Calibri" panose="020F0502020204030204" pitchFamily="34" charset="0"/>
                          <a:ea typeface="+mn-ea"/>
                          <a:cs typeface="+mn-cs"/>
                        </a:rPr>
                      </a:br>
                      <a:r>
                        <a:rPr lang="es-ES" sz="1000" b="0" i="0" u="none" strike="noStrike" kern="1200" dirty="0">
                          <a:solidFill>
                            <a:srgbClr val="000000"/>
                          </a:solidFill>
                          <a:effectLst/>
                          <a:latin typeface="Calibri" panose="020F0502020204030204" pitchFamily="34" charset="0"/>
                          <a:ea typeface="+mn-ea"/>
                          <a:cs typeface="+mn-cs"/>
                        </a:rPr>
                        <a:t>1° y 2° trimestre de 2021</a:t>
                      </a:r>
                      <a:br>
                        <a:rPr lang="es-ES" sz="1000" b="0" i="0" u="none" strike="noStrike" kern="1200" dirty="0">
                          <a:solidFill>
                            <a:srgbClr val="000000"/>
                          </a:solidFill>
                          <a:effectLst/>
                          <a:latin typeface="Calibri" panose="020F0502020204030204" pitchFamily="34" charset="0"/>
                          <a:ea typeface="+mn-ea"/>
                          <a:cs typeface="+mn-cs"/>
                        </a:rPr>
                      </a:br>
                      <a:r>
                        <a:rPr lang="es-ES" sz="1000" b="0" i="0" u="none" strike="noStrike" kern="1200" dirty="0">
                          <a:solidFill>
                            <a:srgbClr val="000000"/>
                          </a:solidFill>
                          <a:effectLst/>
                          <a:latin typeface="Calibri" panose="020F0502020204030204" pitchFamily="34" charset="0"/>
                          <a:ea typeface="+mn-ea"/>
                          <a:cs typeface="+mn-cs"/>
                        </a:rPr>
                        <a:t>(80%)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ES" sz="1000" b="0" i="0" u="none" strike="noStrike" kern="1200" dirty="0">
                          <a:solidFill>
                            <a:srgbClr val="000000"/>
                          </a:solidFill>
                          <a:effectLst/>
                          <a:latin typeface="Calibri" panose="020F0502020204030204" pitchFamily="34" charset="0"/>
                          <a:ea typeface="+mn-ea"/>
                          <a:cs typeface="+mn-cs"/>
                        </a:rPr>
                        <a:t>Porcentaje de actualización de la política de seguridad de la información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s-CO" sz="1000" b="0" i="0" u="none" strike="noStrike" kern="1200" dirty="0">
                          <a:solidFill>
                            <a:srgbClr val="000000"/>
                          </a:solidFill>
                          <a:effectLst/>
                          <a:latin typeface="Calibri" panose="020F0502020204030204" pitchFamily="34" charset="0"/>
                          <a:ea typeface="+mn-ea"/>
                          <a:cs typeface="+mn-cs"/>
                        </a:rPr>
                        <a:t># de protocolos incluidos en la política / # de protocolos a incluir</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95555222"/>
                  </a:ext>
                </a:extLst>
              </a:tr>
            </a:tbl>
          </a:graphicData>
        </a:graphic>
      </p:graphicFrame>
      <p:sp>
        <p:nvSpPr>
          <p:cNvPr id="3" name="CuadroTexto 2">
            <a:extLst>
              <a:ext uri="{FF2B5EF4-FFF2-40B4-BE49-F238E27FC236}">
                <a16:creationId xmlns:a16="http://schemas.microsoft.com/office/drawing/2014/main" id="{A9509BA7-DFC4-4354-B1EF-119CAF9578F2}"/>
              </a:ext>
            </a:extLst>
          </p:cNvPr>
          <p:cNvSpPr txBox="1"/>
          <p:nvPr/>
        </p:nvSpPr>
        <p:spPr>
          <a:xfrm>
            <a:off x="6727621" y="2175"/>
            <a:ext cx="5586663" cy="615553"/>
          </a:xfrm>
          <a:prstGeom prst="rect">
            <a:avLst/>
          </a:prstGeom>
          <a:noFill/>
        </p:spPr>
        <p:txBody>
          <a:bodyPr wrap="square" rtlCol="0">
            <a:spAutoFit/>
          </a:bodyPr>
          <a:lstStyle/>
          <a:p>
            <a:r>
              <a:rPr lang="es-CO" sz="2400" dirty="0">
                <a:solidFill>
                  <a:schemeClr val="bg1"/>
                </a:solidFill>
              </a:rPr>
              <a:t>Mapa de riesgos de corrupción 2020 </a:t>
            </a:r>
            <a:endParaRPr lang="es-CO" sz="1000" dirty="0">
              <a:solidFill>
                <a:schemeClr val="bg1"/>
              </a:solidFill>
            </a:endParaRPr>
          </a:p>
          <a:p>
            <a:r>
              <a:rPr lang="es-CO" sz="1000" dirty="0">
                <a:solidFill>
                  <a:schemeClr val="bg1"/>
                </a:solidFill>
              </a:rPr>
              <a:t>Versión 2. Aprobado el 4 de Noviembre de 2020 por el Comité Institucional de Gestión y Desempeño</a:t>
            </a:r>
            <a:endParaRPr lang="es-CO" sz="1400" dirty="0">
              <a:solidFill>
                <a:schemeClr val="bg1"/>
              </a:solidFill>
            </a:endParaRPr>
          </a:p>
        </p:txBody>
      </p:sp>
    </p:spTree>
    <p:extLst>
      <p:ext uri="{BB962C8B-B14F-4D97-AF65-F5344CB8AC3E}">
        <p14:creationId xmlns:p14="http://schemas.microsoft.com/office/powerpoint/2010/main" val="1905775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a:extLst>
              <a:ext uri="{FF2B5EF4-FFF2-40B4-BE49-F238E27FC236}">
                <a16:creationId xmlns:a16="http://schemas.microsoft.com/office/drawing/2014/main" id="{BFB26D34-2BA1-4669-8500-F8C2A88448E1}"/>
              </a:ext>
            </a:extLst>
          </p:cNvPr>
          <p:cNvGraphicFramePr>
            <a:graphicFrameLocks noGrp="1"/>
          </p:cNvGraphicFramePr>
          <p:nvPr>
            <p:extLst>
              <p:ext uri="{D42A27DB-BD31-4B8C-83A1-F6EECF244321}">
                <p14:modId xmlns:p14="http://schemas.microsoft.com/office/powerpoint/2010/main" val="1593432367"/>
              </p:ext>
            </p:extLst>
          </p:nvPr>
        </p:nvGraphicFramePr>
        <p:xfrm>
          <a:off x="109870" y="463840"/>
          <a:ext cx="11972260" cy="5627554"/>
        </p:xfrm>
        <a:graphic>
          <a:graphicData uri="http://schemas.openxmlformats.org/drawingml/2006/table">
            <a:tbl>
              <a:tblPr/>
              <a:tblGrid>
                <a:gridCol w="230372">
                  <a:extLst>
                    <a:ext uri="{9D8B030D-6E8A-4147-A177-3AD203B41FA5}">
                      <a16:colId xmlns:a16="http://schemas.microsoft.com/office/drawing/2014/main" val="4167096172"/>
                    </a:ext>
                  </a:extLst>
                </a:gridCol>
                <a:gridCol w="988828">
                  <a:extLst>
                    <a:ext uri="{9D8B030D-6E8A-4147-A177-3AD203B41FA5}">
                      <a16:colId xmlns:a16="http://schemas.microsoft.com/office/drawing/2014/main" val="3443259055"/>
                    </a:ext>
                  </a:extLst>
                </a:gridCol>
                <a:gridCol w="691116">
                  <a:extLst>
                    <a:ext uri="{9D8B030D-6E8A-4147-A177-3AD203B41FA5}">
                      <a16:colId xmlns:a16="http://schemas.microsoft.com/office/drawing/2014/main" val="3513940807"/>
                    </a:ext>
                  </a:extLst>
                </a:gridCol>
                <a:gridCol w="10061944">
                  <a:extLst>
                    <a:ext uri="{9D8B030D-6E8A-4147-A177-3AD203B41FA5}">
                      <a16:colId xmlns:a16="http://schemas.microsoft.com/office/drawing/2014/main" val="214077309"/>
                    </a:ext>
                  </a:extLst>
                </a:gridCol>
              </a:tblGrid>
              <a:tr h="99459">
                <a:tc>
                  <a:txBody>
                    <a:bodyPr/>
                    <a:lstStyle/>
                    <a:p>
                      <a:pPr algn="ctr" fontAlgn="ctr"/>
                      <a:r>
                        <a:rPr lang="es-CO" sz="800" b="1" i="0" u="none" strike="noStrike">
                          <a:solidFill>
                            <a:srgbClr val="FFFFFF"/>
                          </a:solidFill>
                          <a:effectLst/>
                          <a:latin typeface="Calibri" panose="020F0502020204030204" pitchFamily="34" charset="0"/>
                        </a:rPr>
                        <a:t>ID</a:t>
                      </a:r>
                    </a:p>
                  </a:txBody>
                  <a:tcPr marL="0" marR="0" marT="0" marB="0" anchor="ctr">
                    <a:lnL w="6350" cap="flat" cmpd="sng" algn="ctr">
                      <a:solidFill>
                        <a:srgbClr val="F4B084"/>
                      </a:solidFill>
                      <a:prstDash val="solid"/>
                      <a:round/>
                      <a:headEnd type="none" w="med" len="med"/>
                      <a:tailEnd type="none" w="med" len="med"/>
                    </a:lnL>
                    <a:lnR>
                      <a:noFill/>
                    </a:lnR>
                    <a:lnT w="6350" cap="flat" cmpd="sng" algn="ctr">
                      <a:solidFill>
                        <a:srgbClr val="F4B084"/>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rgbClr val="ED7D31"/>
                    </a:solidFill>
                  </a:tcPr>
                </a:tc>
                <a:tc>
                  <a:txBody>
                    <a:bodyPr/>
                    <a:lstStyle/>
                    <a:p>
                      <a:pPr algn="ctr" fontAlgn="ctr"/>
                      <a:r>
                        <a:rPr lang="es-CO" sz="800" b="1" i="0" u="none" strike="noStrike">
                          <a:solidFill>
                            <a:srgbClr val="FFFFFF"/>
                          </a:solidFill>
                          <a:effectLst/>
                          <a:latin typeface="Calibri" panose="020F0502020204030204" pitchFamily="34" charset="0"/>
                        </a:rPr>
                        <a:t>PROCESO</a:t>
                      </a:r>
                    </a:p>
                  </a:txBody>
                  <a:tcPr marL="0" marR="0" marT="0" marB="0" anchor="ctr">
                    <a:lnL>
                      <a:noFill/>
                    </a:lnL>
                    <a:lnR>
                      <a:noFill/>
                    </a:lnR>
                    <a:lnT w="6350" cap="flat" cmpd="sng" algn="ctr">
                      <a:solidFill>
                        <a:srgbClr val="F4B084"/>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rgbClr val="ED7D31"/>
                    </a:solidFill>
                  </a:tcPr>
                </a:tc>
                <a:tc>
                  <a:txBody>
                    <a:bodyPr/>
                    <a:lstStyle/>
                    <a:p>
                      <a:pPr algn="ctr" fontAlgn="ctr"/>
                      <a:r>
                        <a:rPr lang="es-CO" sz="800" b="1" i="0" u="none" strike="noStrike" dirty="0">
                          <a:solidFill>
                            <a:srgbClr val="FFFFFF"/>
                          </a:solidFill>
                          <a:effectLst/>
                          <a:latin typeface="Calibri" panose="020F0502020204030204" pitchFamily="34" charset="0"/>
                        </a:rPr>
                        <a:t>NOVEDAD</a:t>
                      </a:r>
                    </a:p>
                  </a:txBody>
                  <a:tcPr marL="0" marR="0" marT="0" marB="0" anchor="ctr">
                    <a:lnL>
                      <a:noFill/>
                    </a:lnL>
                    <a:lnR>
                      <a:noFill/>
                    </a:lnR>
                    <a:lnT w="6350" cap="flat" cmpd="sng" algn="ctr">
                      <a:solidFill>
                        <a:srgbClr val="F4B084"/>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rgbClr val="ED7D31"/>
                    </a:solidFill>
                  </a:tcPr>
                </a:tc>
                <a:tc>
                  <a:txBody>
                    <a:bodyPr/>
                    <a:lstStyle/>
                    <a:p>
                      <a:pPr algn="ctr" fontAlgn="b"/>
                      <a:r>
                        <a:rPr lang="es-CO" sz="800" b="1" i="0" u="none" strike="noStrike">
                          <a:solidFill>
                            <a:srgbClr val="FFFFFF"/>
                          </a:solidFill>
                          <a:effectLst/>
                          <a:latin typeface="Calibri" panose="020F0502020204030204" pitchFamily="34" charset="0"/>
                        </a:rPr>
                        <a:t>MODIFICACIÓN</a:t>
                      </a:r>
                    </a:p>
                  </a:txBody>
                  <a:tcPr marL="0" marR="0" marT="0" marB="0" anchor="b">
                    <a:lnL>
                      <a:noFill/>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rgbClr val="ED7D31"/>
                    </a:solidFill>
                  </a:tcPr>
                </a:tc>
                <a:extLst>
                  <a:ext uri="{0D108BD9-81ED-4DB2-BD59-A6C34878D82A}">
                    <a16:rowId xmlns:a16="http://schemas.microsoft.com/office/drawing/2014/main" val="1900329868"/>
                  </a:ext>
                </a:extLst>
              </a:tr>
              <a:tr h="994594">
                <a:tc>
                  <a:txBody>
                    <a:bodyPr/>
                    <a:lstStyle/>
                    <a:p>
                      <a:pPr algn="ctr" fontAlgn="ctr"/>
                      <a:r>
                        <a:rPr lang="es-CO" sz="800" b="0" i="0" u="none" strike="noStrike" dirty="0">
                          <a:solidFill>
                            <a:srgbClr val="000000"/>
                          </a:solidFill>
                          <a:effectLst/>
                          <a:latin typeface="Calibri" panose="020F0502020204030204" pitchFamily="34" charset="0"/>
                        </a:rPr>
                        <a:t>R18</a:t>
                      </a:r>
                    </a:p>
                  </a:txBody>
                  <a:tcPr marL="0" marR="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rowSpan="3">
                  <a:txBody>
                    <a:bodyPr/>
                    <a:lstStyle/>
                    <a:p>
                      <a:pPr algn="ctr" fontAlgn="ctr"/>
                      <a:r>
                        <a:rPr lang="es-ES" sz="800" b="0" i="0" u="none" strike="noStrike" dirty="0">
                          <a:solidFill>
                            <a:srgbClr val="000000"/>
                          </a:solidFill>
                          <a:effectLst/>
                          <a:latin typeface="Calibri" panose="020F0502020204030204" pitchFamily="34" charset="0"/>
                        </a:rPr>
                        <a:t>GESTIÓN LEGAL Y DEFENSA JUDICIAL</a:t>
                      </a:r>
                    </a:p>
                  </a:txBody>
                  <a:tcPr marL="0" marR="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rowSpan="3">
                  <a:txBody>
                    <a:bodyPr/>
                    <a:lstStyle/>
                    <a:p>
                      <a:pPr algn="ctr" fontAlgn="ctr"/>
                      <a:r>
                        <a:rPr lang="es-ES" sz="800" b="0" i="0" u="none" strike="noStrike" dirty="0">
                          <a:solidFill>
                            <a:srgbClr val="000000"/>
                          </a:solidFill>
                          <a:effectLst/>
                          <a:latin typeface="Calibri" panose="020F0502020204030204" pitchFamily="34" charset="0"/>
                        </a:rPr>
                        <a:t>Actualización aprobada en sesión de Comité Institucional de Gestión y Desempeño</a:t>
                      </a:r>
                    </a:p>
                  </a:txBody>
                  <a:tcPr marL="0" marR="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a:txBody>
                    <a:bodyPr/>
                    <a:lstStyle/>
                    <a:p>
                      <a:pPr algn="ctr" fontAlgn="ctr"/>
                      <a:r>
                        <a:rPr lang="es-ES" sz="800" b="0" i="0" u="none" strike="noStrike" dirty="0">
                          <a:solidFill>
                            <a:srgbClr val="000000"/>
                          </a:solidFill>
                          <a:effectLst/>
                          <a:latin typeface="Calibri" panose="020F0502020204030204" pitchFamily="34" charset="0"/>
                        </a:rPr>
                        <a:t>1. Modificación de la redacción "Emisión de actos administrativos, circulares, resoluciones y acuerdos, que contengan imprecisiones o situaciones que comporten nulidad del acto para el favorecimiento de intereses propios o de terceros" por "Emisión de actos administrativos de carácter general o particular que esté incursos en causales de nulidad previstas en la ley, para el favorecimiento de intereses propios o de tercero"</a:t>
                      </a:r>
                      <a:br>
                        <a:rPr lang="es-ES" sz="800" b="0" i="0" u="none" strike="noStrike" dirty="0">
                          <a:solidFill>
                            <a:srgbClr val="000000"/>
                          </a:solidFill>
                          <a:effectLst/>
                          <a:latin typeface="Calibri" panose="020F0502020204030204" pitchFamily="34" charset="0"/>
                        </a:rPr>
                      </a:br>
                      <a:r>
                        <a:rPr lang="es-ES" sz="800" b="0" i="0" u="none" strike="noStrike" dirty="0">
                          <a:solidFill>
                            <a:srgbClr val="000000"/>
                          </a:solidFill>
                          <a:effectLst/>
                          <a:latin typeface="Calibri" panose="020F0502020204030204" pitchFamily="34" charset="0"/>
                        </a:rPr>
                        <a:t>2. Causa raíz, ahora "Ausencia y/o falta de interpretación de los soportes probatorios fundamento de los actos administrativos generales o particulares" (antes "Falta de competencia del personal que emitió el acto administrativo.")</a:t>
                      </a:r>
                      <a:br>
                        <a:rPr lang="es-ES" sz="800" b="0" i="0" u="none" strike="noStrike" dirty="0">
                          <a:solidFill>
                            <a:srgbClr val="000000"/>
                          </a:solidFill>
                          <a:effectLst/>
                          <a:latin typeface="Calibri" panose="020F0502020204030204" pitchFamily="34" charset="0"/>
                        </a:rPr>
                      </a:br>
                      <a:r>
                        <a:rPr lang="es-ES" sz="800" b="0" i="0" u="none" strike="noStrike" dirty="0">
                          <a:solidFill>
                            <a:srgbClr val="000000"/>
                          </a:solidFill>
                          <a:effectLst/>
                          <a:latin typeface="Calibri" panose="020F0502020204030204" pitchFamily="34" charset="0"/>
                        </a:rPr>
                        <a:t>3. Nivel de riesgos residual, ahora probabilidad 3 "posible" e impacto 4 "Mayor" (antes probabilidad 1 e impacto 5)</a:t>
                      </a:r>
                      <a:br>
                        <a:rPr lang="es-ES" sz="800" b="0" i="0" u="none" strike="noStrike" dirty="0">
                          <a:solidFill>
                            <a:srgbClr val="000000"/>
                          </a:solidFill>
                          <a:effectLst/>
                          <a:latin typeface="Calibri" panose="020F0502020204030204" pitchFamily="34" charset="0"/>
                        </a:rPr>
                      </a:br>
                      <a:r>
                        <a:rPr lang="es-ES" sz="800" b="0" i="0" u="none" strike="noStrike" dirty="0">
                          <a:solidFill>
                            <a:srgbClr val="000000"/>
                          </a:solidFill>
                          <a:effectLst/>
                          <a:latin typeface="Calibri" panose="020F0502020204030204" pitchFamily="34" charset="0"/>
                        </a:rPr>
                        <a:t>4. Actividad de control, ahora "Revisar el proyecto de acto administrativo verificando que éste se ajuste a la normatividad vigente y en el evento que no sea coherente se devuelve a la dependencia de origen para que se realicen los ajustes" (antes "Revisar el proyecto de acto administrativo verificando que éste se ajuste a la normatividad vigente y en el evento que no sea coherente se devuelve al abogado para que se realicen los ajustes por correo electrónico"), complementando los soportes "Proyectos de acto administrativo - correo y/o memorando" (antes "Proyectos de acto administrativo - correo"),  fijando el control permanente para 4° trimestre 2020 y cada trimestre de 2021) y precisando el indicador "Porcentaje de observaciones de legalidad" (antes "Porcentaje de revisión") cuya formula será # de memorandos con observaciones de legalidad a los proyectos de actos administrativos / #  de  proyectos de actos administrativos</a:t>
                      </a:r>
                    </a:p>
                  </a:txBody>
                  <a:tcPr marL="0" marR="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extLst>
                  <a:ext uri="{0D108BD9-81ED-4DB2-BD59-A6C34878D82A}">
                    <a16:rowId xmlns:a16="http://schemas.microsoft.com/office/drawing/2014/main" val="3679403977"/>
                  </a:ext>
                </a:extLst>
              </a:tr>
              <a:tr h="1094053">
                <a:tc>
                  <a:txBody>
                    <a:bodyPr/>
                    <a:lstStyle/>
                    <a:p>
                      <a:pPr algn="ctr" fontAlgn="ctr"/>
                      <a:r>
                        <a:rPr lang="es-CO" sz="800" b="0" i="0" u="none" strike="noStrike" dirty="0">
                          <a:solidFill>
                            <a:srgbClr val="000000"/>
                          </a:solidFill>
                          <a:effectLst/>
                          <a:latin typeface="Calibri" panose="020F0502020204030204" pitchFamily="34" charset="0"/>
                        </a:rPr>
                        <a:t>R19</a:t>
                      </a:r>
                    </a:p>
                  </a:txBody>
                  <a:tcPr marL="0" marR="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vMerge="1">
                  <a:txBody>
                    <a:bodyPr/>
                    <a:lstStyle/>
                    <a:p>
                      <a:pPr algn="ctr" fontAlgn="ctr"/>
                      <a:endParaRPr lang="es-ES" sz="700" b="0" i="0" u="none" strike="noStrike" dirty="0">
                        <a:solidFill>
                          <a:srgbClr val="000000"/>
                        </a:solidFill>
                        <a:effectLst/>
                        <a:latin typeface="Calibri" panose="020F0502020204030204" pitchFamily="34" charset="0"/>
                      </a:endParaRPr>
                    </a:p>
                  </a:txBody>
                  <a:tcPr marL="0" marR="0" marT="0" marB="0" anchor="ctr">
                    <a:lnL>
                      <a:noFill/>
                    </a:lnL>
                    <a:lnR>
                      <a:noFill/>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tcPr>
                </a:tc>
                <a:tc vMerge="1">
                  <a:txBody>
                    <a:bodyPr/>
                    <a:lstStyle/>
                    <a:p>
                      <a:pPr algn="ctr" fontAlgn="ctr"/>
                      <a:endParaRPr lang="es-ES" sz="700" b="0" i="0" u="none" strike="noStrike" dirty="0">
                        <a:solidFill>
                          <a:srgbClr val="000000"/>
                        </a:solidFill>
                        <a:effectLst/>
                        <a:latin typeface="Calibri" panose="020F0502020204030204" pitchFamily="34" charset="0"/>
                      </a:endParaRPr>
                    </a:p>
                  </a:txBody>
                  <a:tcPr marL="0" marR="0" marT="0" marB="0" anchor="ctr">
                    <a:lnL>
                      <a:noFill/>
                    </a:lnL>
                    <a:lnR>
                      <a:noFill/>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tcPr>
                </a:tc>
                <a:tc>
                  <a:txBody>
                    <a:bodyPr/>
                    <a:lstStyle/>
                    <a:p>
                      <a:pPr algn="ctr" fontAlgn="ctr"/>
                      <a:r>
                        <a:rPr lang="es-ES" sz="800" b="0" i="0" u="none" strike="noStrike" dirty="0">
                          <a:solidFill>
                            <a:srgbClr val="000000"/>
                          </a:solidFill>
                          <a:effectLst/>
                          <a:latin typeface="Calibri" panose="020F0502020204030204" pitchFamily="34" charset="0"/>
                        </a:rPr>
                        <a:t>1. Redacción "Utilización indebida de la información asociada al proceso judiciales  para beneficio propio o de un tercero" por "Utilización de información privilegiada de manera indebida, orientando la defensa de la entidad para beneficio propio o de un tercero"</a:t>
                      </a:r>
                      <a:br>
                        <a:rPr lang="es-ES" sz="800" b="0" i="0" u="none" strike="noStrike" dirty="0">
                          <a:solidFill>
                            <a:srgbClr val="000000"/>
                          </a:solidFill>
                          <a:effectLst/>
                          <a:latin typeface="Calibri" panose="020F0502020204030204" pitchFamily="34" charset="0"/>
                        </a:rPr>
                      </a:br>
                      <a:r>
                        <a:rPr lang="es-ES" sz="800" b="0" i="0" u="none" strike="noStrike" dirty="0">
                          <a:solidFill>
                            <a:srgbClr val="000000"/>
                          </a:solidFill>
                          <a:effectLst/>
                          <a:latin typeface="Calibri" panose="020F0502020204030204" pitchFamily="34" charset="0"/>
                        </a:rPr>
                        <a:t>2. Causa raíz, ahora "Falta de experiencia en la defensa de las entidades públicas de los abogados contratados " (antes "Falta de competencia del personal que emitió el acto administrativo")</a:t>
                      </a:r>
                      <a:br>
                        <a:rPr lang="es-ES" sz="800" b="0" i="0" u="none" strike="noStrike" dirty="0">
                          <a:solidFill>
                            <a:srgbClr val="000000"/>
                          </a:solidFill>
                          <a:effectLst/>
                          <a:latin typeface="Calibri" panose="020F0502020204030204" pitchFamily="34" charset="0"/>
                        </a:rPr>
                      </a:br>
                      <a:r>
                        <a:rPr lang="es-ES" sz="800" b="0" i="0" u="none" strike="noStrike" dirty="0">
                          <a:solidFill>
                            <a:srgbClr val="000000"/>
                          </a:solidFill>
                          <a:effectLst/>
                          <a:latin typeface="Calibri" panose="020F0502020204030204" pitchFamily="34" charset="0"/>
                        </a:rPr>
                        <a:t>3. Nivel de riesgos residual, ahora probabilidad 3 "posible" e impacto 4 "Mayor" (antes probabilidad 4 e impacto  5)</a:t>
                      </a:r>
                      <a:br>
                        <a:rPr lang="es-ES" sz="800" b="0" i="0" u="none" strike="noStrike" dirty="0">
                          <a:solidFill>
                            <a:srgbClr val="000000"/>
                          </a:solidFill>
                          <a:effectLst/>
                          <a:latin typeface="Calibri" panose="020F0502020204030204" pitchFamily="34" charset="0"/>
                        </a:rPr>
                      </a:br>
                      <a:r>
                        <a:rPr lang="es-ES" sz="800" b="0" i="0" u="none" strike="noStrike" dirty="0">
                          <a:solidFill>
                            <a:srgbClr val="000000"/>
                          </a:solidFill>
                          <a:effectLst/>
                          <a:latin typeface="Calibri" panose="020F0502020204030204" pitchFamily="34" charset="0"/>
                        </a:rPr>
                        <a:t>4. Actividad de control, ahora "Proponer una política de defensa judicial, para efectos de contrarrestar y prevenir los riesgos que se presenta en la defensa judicial de la entidad (teniendo en cuenta la normatividad aplicable, la jurisprudencia, los lineamientos de la Agencia de Defensa Jurídica del Estado).</a:t>
                      </a:r>
                      <a:br>
                        <a:rPr lang="es-ES" sz="800" b="0" i="0" u="none" strike="noStrike" dirty="0">
                          <a:solidFill>
                            <a:srgbClr val="000000"/>
                          </a:solidFill>
                          <a:effectLst/>
                          <a:latin typeface="Calibri" panose="020F0502020204030204" pitchFamily="34" charset="0"/>
                        </a:rPr>
                      </a:br>
                      <a:r>
                        <a:rPr lang="es-ES" sz="800" b="0" i="0" u="none" strike="noStrike" dirty="0">
                          <a:solidFill>
                            <a:srgbClr val="000000"/>
                          </a:solidFill>
                          <a:effectLst/>
                          <a:latin typeface="Calibri" panose="020F0502020204030204" pitchFamily="34" charset="0"/>
                        </a:rPr>
                        <a:t>Revisar anualmente la vigencia de la política e incorporar mejoras a partir de lecciones aprendidas" (antes "Compulsar al Grupo de Control  Disciplinario Interno, cuando detecte omisión o negligencia por parte de algún miembro del equipo de trabajo,  para que se adelanten las Investigaciones disciplinarias que haya lugar a través de memorando"), precisando los soportes "Acta individuales, Actas de Comité de Conciliación y en la Política de Defensa Judicial" (antes "Expediente"), actualizando los responsables "Jefe Oficina Jurídica con apoyo del Coordinador Grupo Judiciales y Litigantes" (antes "Jefe de la Oficina Asesora Jurídica "), fijando el control permanente para 4° trimestre 2020 y cada trimestre de 2021) y precisando el indicador "Socialización de la política de defensa Judicial " (antes "Porcentaje de casos compulsados") cuya formula será Política de defensa Judicial Socializada/ Política de Defensa Judicial Diseñada</a:t>
                      </a:r>
                    </a:p>
                  </a:txBody>
                  <a:tcPr marL="0" marR="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extLst>
                  <a:ext uri="{0D108BD9-81ED-4DB2-BD59-A6C34878D82A}">
                    <a16:rowId xmlns:a16="http://schemas.microsoft.com/office/drawing/2014/main" val="2247700493"/>
                  </a:ext>
                </a:extLst>
              </a:tr>
              <a:tr h="895135">
                <a:tc>
                  <a:txBody>
                    <a:bodyPr/>
                    <a:lstStyle/>
                    <a:p>
                      <a:pPr algn="ctr" fontAlgn="ctr"/>
                      <a:r>
                        <a:rPr lang="es-CO" sz="800" b="0" i="0" u="none" strike="noStrike">
                          <a:solidFill>
                            <a:srgbClr val="000000"/>
                          </a:solidFill>
                          <a:effectLst/>
                          <a:latin typeface="Calibri" panose="020F0502020204030204" pitchFamily="34" charset="0"/>
                        </a:rPr>
                        <a:t>R20</a:t>
                      </a:r>
                    </a:p>
                  </a:txBody>
                  <a:tcPr marL="0" marR="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vMerge="1">
                  <a:txBody>
                    <a:bodyPr/>
                    <a:lstStyle/>
                    <a:p>
                      <a:pPr algn="ctr" fontAlgn="ctr"/>
                      <a:endParaRPr lang="es-ES" sz="700" b="0" i="0" u="none" strike="noStrike" dirty="0">
                        <a:solidFill>
                          <a:srgbClr val="000000"/>
                        </a:solidFill>
                        <a:effectLst/>
                        <a:latin typeface="Calibri" panose="020F0502020204030204" pitchFamily="34" charset="0"/>
                      </a:endParaRPr>
                    </a:p>
                  </a:txBody>
                  <a:tcPr marL="0" marR="0" marT="0" marB="0" anchor="ctr">
                    <a:lnL>
                      <a:noFill/>
                    </a:lnL>
                    <a:lnR>
                      <a:noFill/>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vMerge="1">
                  <a:txBody>
                    <a:bodyPr/>
                    <a:lstStyle/>
                    <a:p>
                      <a:pPr algn="ctr" fontAlgn="ctr"/>
                      <a:endParaRPr lang="es-ES" sz="700" b="0" i="0" u="none" strike="noStrike" dirty="0">
                        <a:solidFill>
                          <a:srgbClr val="000000"/>
                        </a:solidFill>
                        <a:effectLst/>
                        <a:latin typeface="Calibri" panose="020F0502020204030204" pitchFamily="34" charset="0"/>
                      </a:endParaRPr>
                    </a:p>
                  </a:txBody>
                  <a:tcPr marL="0" marR="0" marT="0" marB="0" anchor="ctr">
                    <a:lnL>
                      <a:noFill/>
                    </a:lnL>
                    <a:lnR>
                      <a:noFill/>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ctr"/>
                      <a:r>
                        <a:rPr lang="es-ES" sz="800" b="0" i="0" u="none" strike="noStrike" dirty="0">
                          <a:solidFill>
                            <a:srgbClr val="000000"/>
                          </a:solidFill>
                          <a:effectLst/>
                          <a:latin typeface="Calibri" panose="020F0502020204030204" pitchFamily="34" charset="0"/>
                        </a:rPr>
                        <a:t>1. Redacción "Decisiones judiciales adversas a los intereses de la Entidad  para el favorecimiento de intereses propios o de  terceros" por "Decisiones judiciales contra la evidencia de la realidad jurídica en contra de los intereses de a entidad a favor propio y de terceros"</a:t>
                      </a:r>
                      <a:br>
                        <a:rPr lang="es-ES" sz="800" b="0" i="0" u="none" strike="noStrike" dirty="0">
                          <a:solidFill>
                            <a:srgbClr val="000000"/>
                          </a:solidFill>
                          <a:effectLst/>
                          <a:latin typeface="Calibri" panose="020F0502020204030204" pitchFamily="34" charset="0"/>
                        </a:rPr>
                      </a:br>
                      <a:r>
                        <a:rPr lang="es-ES" sz="800" b="0" i="0" u="none" strike="noStrike" dirty="0">
                          <a:solidFill>
                            <a:srgbClr val="000000"/>
                          </a:solidFill>
                          <a:effectLst/>
                          <a:latin typeface="Calibri" panose="020F0502020204030204" pitchFamily="34" charset="0"/>
                        </a:rPr>
                        <a:t>2. Causa raíz, ahora "Falta de mecanismos de control y seguimiento a la actividad de defensa judicial de los apoderados " (antes "Actuaciones indebidas (entrega o retención de información")</a:t>
                      </a:r>
                      <a:br>
                        <a:rPr lang="es-ES" sz="800" b="0" i="0" u="none" strike="noStrike" dirty="0">
                          <a:solidFill>
                            <a:srgbClr val="000000"/>
                          </a:solidFill>
                          <a:effectLst/>
                          <a:latin typeface="Calibri" panose="020F0502020204030204" pitchFamily="34" charset="0"/>
                        </a:rPr>
                      </a:br>
                      <a:r>
                        <a:rPr lang="es-ES" sz="800" b="0" i="0" u="none" strike="noStrike" dirty="0">
                          <a:solidFill>
                            <a:srgbClr val="000000"/>
                          </a:solidFill>
                          <a:effectLst/>
                          <a:latin typeface="Calibri" panose="020F0502020204030204" pitchFamily="34" charset="0"/>
                        </a:rPr>
                        <a:t>3. Nivel de riesgos residual, ahora probabilidad 3 "posible" e impacto 4 "Mayor" (antes probabilidad 4 e impacto  5)</a:t>
                      </a:r>
                      <a:br>
                        <a:rPr lang="es-ES" sz="800" b="0" i="0" u="none" strike="noStrike" dirty="0">
                          <a:solidFill>
                            <a:srgbClr val="000000"/>
                          </a:solidFill>
                          <a:effectLst/>
                          <a:latin typeface="Calibri" panose="020F0502020204030204" pitchFamily="34" charset="0"/>
                        </a:rPr>
                      </a:br>
                      <a:r>
                        <a:rPr lang="es-ES" sz="800" b="0" i="0" u="none" strike="noStrike" dirty="0">
                          <a:solidFill>
                            <a:srgbClr val="000000"/>
                          </a:solidFill>
                          <a:effectLst/>
                          <a:latin typeface="Calibri" panose="020F0502020204030204" pitchFamily="34" charset="0"/>
                        </a:rPr>
                        <a:t>4. Actividad de control, ahora "Verificar trimestralmente las actuaciones judiciales adelantadas por los apoderados estén acordes con las directrices institucionales y cuando detecte inconsistencias, informará a la Jefatura y propondrá acciones correctivas, que una vez aprobadas en acta, serán adoptadas" (antes "Actualizar la  Política en prevención del daño antijurídico, con el fin de que se apliquen los controles establecidos para el debido proceso judicial"), precisando los soportes "Acta de trabajo donde queden los compromisos y el coordinador aplica las acciones " (antes "Acta Comité de conciliación "), actualizando los responsables "Coordinador del Grupo de defensa judicial y litigantes " (antes "Secretario Comité de conciliación"), fijando el control permanente para 4° trimestre 2020 y cada trimestre de 2021) y precisando el indicador "Correcciones" (antes "Política en prevención del daño antijurídico aprobada") cuya formula será # de controles implementados /# de desviaciones plasmadas en el acta</a:t>
                      </a:r>
                    </a:p>
                  </a:txBody>
                  <a:tcPr marL="0" marR="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extLst>
                  <a:ext uri="{0D108BD9-81ED-4DB2-BD59-A6C34878D82A}">
                    <a16:rowId xmlns:a16="http://schemas.microsoft.com/office/drawing/2014/main" val="3682672695"/>
                  </a:ext>
                </a:extLst>
              </a:tr>
              <a:tr h="404670">
                <a:tc>
                  <a:txBody>
                    <a:bodyPr/>
                    <a:lstStyle/>
                    <a:p>
                      <a:pPr algn="ctr" fontAlgn="ctr"/>
                      <a:r>
                        <a:rPr lang="es-CO" sz="800" b="0" i="0" u="none" strike="noStrike" dirty="0">
                          <a:solidFill>
                            <a:srgbClr val="000000"/>
                          </a:solidFill>
                          <a:effectLst/>
                          <a:latin typeface="Calibri" panose="020F0502020204030204" pitchFamily="34" charset="0"/>
                        </a:rPr>
                        <a:t>R29</a:t>
                      </a:r>
                    </a:p>
                  </a:txBody>
                  <a:tcPr marL="0" marR="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a:txBody>
                    <a:bodyPr/>
                    <a:lstStyle/>
                    <a:p>
                      <a:pPr algn="ctr" fontAlgn="ctr"/>
                      <a:r>
                        <a:rPr lang="es-ES" sz="800" b="0" i="0" u="none" strike="noStrike" dirty="0">
                          <a:solidFill>
                            <a:srgbClr val="000000"/>
                          </a:solidFill>
                          <a:effectLst/>
                          <a:latin typeface="Calibri" panose="020F0502020204030204" pitchFamily="34" charset="0"/>
                        </a:rPr>
                        <a:t>GESTION DE TECNOLOGIAS DE LA INFORMACION Y COMUNICACIONES</a:t>
                      </a:r>
                    </a:p>
                  </a:txBody>
                  <a:tcPr marL="0" marR="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rowSpan="4">
                  <a:txBody>
                    <a:bodyPr/>
                    <a:lstStyle/>
                    <a:p>
                      <a:pPr algn="ctr" fontAlgn="ctr"/>
                      <a:r>
                        <a:rPr lang="es-ES" sz="800" b="0" i="0" u="none" strike="noStrike" dirty="0">
                          <a:solidFill>
                            <a:srgbClr val="000000"/>
                          </a:solidFill>
                          <a:effectLst/>
                          <a:latin typeface="Calibri" panose="020F0502020204030204" pitchFamily="34" charset="0"/>
                        </a:rPr>
                        <a:t>Nuevo Riesgo de Corrupción aprobado en sesión de Comité Institucional de Gestión y Desempeño</a:t>
                      </a:r>
                    </a:p>
                  </a:txBody>
                  <a:tcPr marL="0" marR="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a:txBody>
                    <a:bodyPr/>
                    <a:lstStyle/>
                    <a:p>
                      <a:pPr algn="ctr" fontAlgn="ctr"/>
                      <a:r>
                        <a:rPr lang="es-ES" sz="800" b="0" i="0" u="none" strike="noStrike" dirty="0">
                          <a:solidFill>
                            <a:srgbClr val="000000"/>
                          </a:solidFill>
                          <a:effectLst/>
                          <a:latin typeface="Calibri" panose="020F0502020204030204" pitchFamily="34" charset="0"/>
                        </a:rPr>
                        <a:t>Redacción nuevo riesgo "Acceso Inadecuado o uso indebido de la información en beneficio particular o de terceros" cuya causa raíz es "Falta de procesos de gestión de información (protocolos)</a:t>
                      </a:r>
                    </a:p>
                  </a:txBody>
                  <a:tcPr marL="0" marR="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extLst>
                  <a:ext uri="{0D108BD9-81ED-4DB2-BD59-A6C34878D82A}">
                    <a16:rowId xmlns:a16="http://schemas.microsoft.com/office/drawing/2014/main" val="2398001492"/>
                  </a:ext>
                </a:extLst>
              </a:tr>
              <a:tr h="397838">
                <a:tc>
                  <a:txBody>
                    <a:bodyPr/>
                    <a:lstStyle/>
                    <a:p>
                      <a:pPr algn="ctr" fontAlgn="ctr"/>
                      <a:r>
                        <a:rPr lang="es-CO" sz="800" b="0" i="0" u="none" strike="noStrike">
                          <a:solidFill>
                            <a:srgbClr val="000000"/>
                          </a:solidFill>
                          <a:effectLst/>
                          <a:latin typeface="Calibri" panose="020F0502020204030204" pitchFamily="34" charset="0"/>
                        </a:rPr>
                        <a:t>R27</a:t>
                      </a:r>
                    </a:p>
                  </a:txBody>
                  <a:tcPr marL="0" marR="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a:txBody>
                    <a:bodyPr/>
                    <a:lstStyle/>
                    <a:p>
                      <a:pPr algn="ctr" fontAlgn="ctr"/>
                      <a:r>
                        <a:rPr lang="es-ES" sz="800" b="0" i="0" u="none" strike="noStrike" dirty="0">
                          <a:solidFill>
                            <a:srgbClr val="000000"/>
                          </a:solidFill>
                          <a:effectLst/>
                          <a:latin typeface="Calibri" panose="020F0502020204030204" pitchFamily="34" charset="0"/>
                        </a:rPr>
                        <a:t>DIRECCIONAMIENTO ESTRATEGICO Y PLANEACION INSTITUCIONAL</a:t>
                      </a:r>
                    </a:p>
                  </a:txBody>
                  <a:tcPr marL="0" marR="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vMerge="1">
                  <a:txBody>
                    <a:bodyPr/>
                    <a:lstStyle/>
                    <a:p>
                      <a:pPr algn="ctr" fontAlgn="ctr"/>
                      <a:endParaRPr lang="es-ES" sz="700" b="0" i="0" u="none" strike="noStrike" dirty="0">
                        <a:solidFill>
                          <a:srgbClr val="000000"/>
                        </a:solidFill>
                        <a:effectLst/>
                        <a:latin typeface="Calibri" panose="020F0502020204030204" pitchFamily="34" charset="0"/>
                      </a:endParaRPr>
                    </a:p>
                  </a:txBody>
                  <a:tcPr marL="0" marR="0" marT="0" marB="0" anchor="ctr">
                    <a:lnL>
                      <a:noFill/>
                    </a:lnL>
                    <a:lnR>
                      <a:noFill/>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ctr"/>
                      <a:r>
                        <a:rPr lang="es-ES" sz="800" b="0" i="0" u="none" strike="noStrike" dirty="0">
                          <a:solidFill>
                            <a:srgbClr val="000000"/>
                          </a:solidFill>
                          <a:effectLst/>
                          <a:latin typeface="Calibri" panose="020F0502020204030204" pitchFamily="34" charset="0"/>
                        </a:rPr>
                        <a:t>Redacción nuevo riesgo "Posibilidad de recibir o solicitar cualquier dádiva o beneficio a nombre propio o de terceros para atender las solicitudes de los trámites presupuestales" cuya causa raíz es "Presión externa en el tema regulado por el trámite que puedan incidir en las decisiones institucionales (manipulación de decisiones por encima de la decisión técnica)"</a:t>
                      </a:r>
                    </a:p>
                  </a:txBody>
                  <a:tcPr marL="0" marR="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extLst>
                  <a:ext uri="{0D108BD9-81ED-4DB2-BD59-A6C34878D82A}">
                    <a16:rowId xmlns:a16="http://schemas.microsoft.com/office/drawing/2014/main" val="418519314"/>
                  </a:ext>
                </a:extLst>
              </a:tr>
              <a:tr h="497297">
                <a:tc>
                  <a:txBody>
                    <a:bodyPr/>
                    <a:lstStyle/>
                    <a:p>
                      <a:pPr algn="ctr" fontAlgn="ctr"/>
                      <a:r>
                        <a:rPr lang="es-CO" sz="800" b="0" i="0" u="none" strike="noStrike">
                          <a:solidFill>
                            <a:srgbClr val="000000"/>
                          </a:solidFill>
                          <a:effectLst/>
                          <a:latin typeface="Calibri" panose="020F0502020204030204" pitchFamily="34" charset="0"/>
                        </a:rPr>
                        <a:t>R9</a:t>
                      </a:r>
                    </a:p>
                  </a:txBody>
                  <a:tcPr marL="0" marR="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a:txBody>
                    <a:bodyPr/>
                    <a:lstStyle/>
                    <a:p>
                      <a:pPr algn="ctr" fontAlgn="ctr"/>
                      <a:r>
                        <a:rPr lang="es-ES" sz="800" b="0" i="0" u="none" strike="noStrike">
                          <a:solidFill>
                            <a:srgbClr val="000000"/>
                          </a:solidFill>
                          <a:effectLst/>
                          <a:latin typeface="Calibri" panose="020F0502020204030204" pitchFamily="34" charset="0"/>
                        </a:rPr>
                        <a:t>GESTION DE INNOVACION Y REGLAMENTACION TECNICA DE LA INFRAESTRUCTURA</a:t>
                      </a:r>
                    </a:p>
                  </a:txBody>
                  <a:tcPr marL="0" marR="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vMerge="1">
                  <a:txBody>
                    <a:bodyPr/>
                    <a:lstStyle/>
                    <a:p>
                      <a:pPr algn="ctr" fontAlgn="ctr"/>
                      <a:endParaRPr lang="es-ES" sz="700" b="0" i="0" u="none" strike="noStrike" dirty="0">
                        <a:solidFill>
                          <a:srgbClr val="000000"/>
                        </a:solidFill>
                        <a:effectLst/>
                        <a:latin typeface="Calibri" panose="020F0502020204030204" pitchFamily="34" charset="0"/>
                      </a:endParaRPr>
                    </a:p>
                  </a:txBody>
                  <a:tcPr marL="0" marR="0" marT="0" marB="0" anchor="ctr">
                    <a:lnL>
                      <a:noFill/>
                    </a:lnL>
                    <a:lnR>
                      <a:noFill/>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tcPr>
                </a:tc>
                <a:tc>
                  <a:txBody>
                    <a:bodyPr/>
                    <a:lstStyle/>
                    <a:p>
                      <a:pPr algn="ctr" fontAlgn="ctr"/>
                      <a:r>
                        <a:rPr lang="es-ES" sz="800" b="0" i="0" u="none" strike="noStrike" dirty="0">
                          <a:solidFill>
                            <a:srgbClr val="000000"/>
                          </a:solidFill>
                          <a:effectLst/>
                          <a:latin typeface="Calibri" panose="020F0502020204030204" pitchFamily="34" charset="0"/>
                        </a:rPr>
                        <a:t>Redacción nuevo riesgo "Recibo o solicitud de cualquier beneficio a nombre propio o de terceros con el fin de acelerar la expedición de un trámite o la autorización de un trámite, sin el cumplimiento de los requisitos técnicos o legales." cuya causa raíz es "Normatividad compleja y/o desactualizada (No hay criterios técnicos o jurídicos claros para determinar la calidad del Requisito)" </a:t>
                      </a:r>
                    </a:p>
                  </a:txBody>
                  <a:tcPr marL="0" marR="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extLst>
                  <a:ext uri="{0D108BD9-81ED-4DB2-BD59-A6C34878D82A}">
                    <a16:rowId xmlns:a16="http://schemas.microsoft.com/office/drawing/2014/main" val="2678261898"/>
                  </a:ext>
                </a:extLst>
              </a:tr>
              <a:tr h="497297">
                <a:tc>
                  <a:txBody>
                    <a:bodyPr/>
                    <a:lstStyle/>
                    <a:p>
                      <a:pPr algn="ctr" fontAlgn="ctr"/>
                      <a:r>
                        <a:rPr lang="es-CO" sz="800" b="0" i="0" u="none" strike="noStrike">
                          <a:solidFill>
                            <a:srgbClr val="000000"/>
                          </a:solidFill>
                          <a:effectLst/>
                          <a:latin typeface="Calibri" panose="020F0502020204030204" pitchFamily="34" charset="0"/>
                        </a:rPr>
                        <a:t>R10</a:t>
                      </a:r>
                    </a:p>
                  </a:txBody>
                  <a:tcPr marL="0" marR="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a:txBody>
                    <a:bodyPr/>
                    <a:lstStyle/>
                    <a:p>
                      <a:pPr algn="ctr" fontAlgn="ctr"/>
                      <a:r>
                        <a:rPr lang="es-ES" sz="800" b="0" i="0" u="none" strike="noStrike" dirty="0">
                          <a:solidFill>
                            <a:srgbClr val="000000"/>
                          </a:solidFill>
                          <a:effectLst/>
                          <a:latin typeface="Calibri" panose="020F0502020204030204" pitchFamily="34" charset="0"/>
                        </a:rPr>
                        <a:t>GESTION DE INNOVACION Y REGLAMENTACION TECNICA DE LA INFRAESTRUCTURA</a:t>
                      </a:r>
                    </a:p>
                  </a:txBody>
                  <a:tcPr marL="0" marR="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vMerge="1">
                  <a:txBody>
                    <a:bodyPr/>
                    <a:lstStyle/>
                    <a:p>
                      <a:pPr algn="ctr" fontAlgn="ctr"/>
                      <a:endParaRPr lang="es-ES" sz="700" b="0" i="0" u="none" strike="noStrike" dirty="0">
                        <a:solidFill>
                          <a:srgbClr val="000000"/>
                        </a:solidFill>
                        <a:effectLst/>
                        <a:latin typeface="Calibri" panose="020F0502020204030204" pitchFamily="34" charset="0"/>
                      </a:endParaRPr>
                    </a:p>
                  </a:txBody>
                  <a:tcPr marL="0" marR="0" marT="0" marB="0" anchor="ctr">
                    <a:lnL>
                      <a:noFill/>
                    </a:lnL>
                    <a:lnR>
                      <a:noFill/>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ctr"/>
                      <a:r>
                        <a:rPr lang="es-ES" sz="800" b="0" i="0" u="none" strike="noStrike" dirty="0">
                          <a:solidFill>
                            <a:srgbClr val="000000"/>
                          </a:solidFill>
                          <a:effectLst/>
                          <a:latin typeface="Calibri" panose="020F0502020204030204" pitchFamily="34" charset="0"/>
                        </a:rPr>
                        <a:t>Redacción nuevo riesgo "Seleccionar deliberadamente por coacción al INVIAS por parte del interesado, tecnologías obsoletas, con alto impacto negativo sobre el medio ambiente y que no cumplan con las especificaciones y necesidades técnicas del sector en los territorios" cuya causa raíz es "Seleccionar sin suficiente criterio objetivos tecnologías obsoletas o con alta afectación al medio ambiente" </a:t>
                      </a:r>
                    </a:p>
                  </a:txBody>
                  <a:tcPr marL="0" marR="0" marT="0" marB="0"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extLst>
                  <a:ext uri="{0D108BD9-81ED-4DB2-BD59-A6C34878D82A}">
                    <a16:rowId xmlns:a16="http://schemas.microsoft.com/office/drawing/2014/main" val="265762766"/>
                  </a:ext>
                </a:extLst>
              </a:tr>
            </a:tbl>
          </a:graphicData>
        </a:graphic>
      </p:graphicFrame>
      <p:sp>
        <p:nvSpPr>
          <p:cNvPr id="6" name="CuadroTexto 5">
            <a:extLst>
              <a:ext uri="{FF2B5EF4-FFF2-40B4-BE49-F238E27FC236}">
                <a16:creationId xmlns:a16="http://schemas.microsoft.com/office/drawing/2014/main" id="{7687DD70-C602-4A46-BBD2-C8352D0ADFDE}"/>
              </a:ext>
            </a:extLst>
          </p:cNvPr>
          <p:cNvSpPr txBox="1"/>
          <p:nvPr/>
        </p:nvSpPr>
        <p:spPr>
          <a:xfrm>
            <a:off x="6727621" y="2175"/>
            <a:ext cx="5586663" cy="461665"/>
          </a:xfrm>
          <a:prstGeom prst="rect">
            <a:avLst/>
          </a:prstGeom>
          <a:noFill/>
        </p:spPr>
        <p:txBody>
          <a:bodyPr wrap="square" rtlCol="0">
            <a:spAutoFit/>
          </a:bodyPr>
          <a:lstStyle/>
          <a:p>
            <a:r>
              <a:rPr lang="es-CO" sz="2400" dirty="0">
                <a:solidFill>
                  <a:schemeClr val="bg1"/>
                </a:solidFill>
              </a:rPr>
              <a:t>Control de Cambios</a:t>
            </a:r>
            <a:endParaRPr lang="es-CO" sz="1400" dirty="0">
              <a:solidFill>
                <a:schemeClr val="bg1"/>
              </a:solidFill>
            </a:endParaRPr>
          </a:p>
        </p:txBody>
      </p:sp>
    </p:spTree>
    <p:extLst>
      <p:ext uri="{BB962C8B-B14F-4D97-AF65-F5344CB8AC3E}">
        <p14:creationId xmlns:p14="http://schemas.microsoft.com/office/powerpoint/2010/main" val="253365876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16802</TotalTime>
  <Words>3570</Words>
  <Application>Microsoft Office PowerPoint</Application>
  <PresentationFormat>Panorámica</PresentationFormat>
  <Paragraphs>333</Paragraphs>
  <Slides>7</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7</vt:i4>
      </vt:variant>
    </vt:vector>
  </HeadingPairs>
  <TitlesOfParts>
    <vt:vector size="11" baseType="lpstr">
      <vt:lpstr>Arial</vt:lpstr>
      <vt:lpstr>Calibri</vt:lpstr>
      <vt:lpstr>Calibri Light</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Carlos Arturo Betancourt Gonzalez</dc:creator>
  <cp:lastModifiedBy>Johana De la Parra Rivero</cp:lastModifiedBy>
  <cp:revision>233</cp:revision>
  <cp:lastPrinted>2019-04-03T15:02:47Z</cp:lastPrinted>
  <dcterms:created xsi:type="dcterms:W3CDTF">2018-08-30T21:00:02Z</dcterms:created>
  <dcterms:modified xsi:type="dcterms:W3CDTF">2020-11-04T21:47:44Z</dcterms:modified>
</cp:coreProperties>
</file>