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190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6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54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987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453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863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509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101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521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913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908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BE311-3AB7-48E1-821A-D803D0BB7E48}" type="datetimeFigureOut">
              <a:rPr lang="es-CO" smtClean="0"/>
              <a:t>10/01/2019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B86A6-2B7D-4D1C-8887-1B6270CA639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511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48000" y="310583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 smtClean="0"/>
              <a:t>Encuesta Formulación del Plan de Acción Anual y Plan Anticorrupción 2019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072765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137" t="24416" r="22662" b="6320"/>
          <a:stretch/>
        </p:blipFill>
        <p:spPr>
          <a:xfrm>
            <a:off x="1353786" y="380012"/>
            <a:ext cx="9607138" cy="666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4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234" t="27532" r="22565" b="12208"/>
          <a:stretch/>
        </p:blipFill>
        <p:spPr>
          <a:xfrm>
            <a:off x="1460664" y="463734"/>
            <a:ext cx="10295907" cy="620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72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039" t="25628" r="22273" b="11514"/>
          <a:stretch/>
        </p:blipFill>
        <p:spPr>
          <a:xfrm>
            <a:off x="1033155" y="132770"/>
            <a:ext cx="10877797" cy="678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55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428" t="25899" r="22565" b="15844"/>
          <a:stretch/>
        </p:blipFill>
        <p:spPr>
          <a:xfrm>
            <a:off x="1066611" y="166255"/>
            <a:ext cx="10796839" cy="631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1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845" t="25974" r="21786" b="11342"/>
          <a:stretch/>
        </p:blipFill>
        <p:spPr>
          <a:xfrm>
            <a:off x="1318160" y="225630"/>
            <a:ext cx="9873547" cy="60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47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137" t="25627" r="22078" b="16190"/>
          <a:stretch/>
        </p:blipFill>
        <p:spPr>
          <a:xfrm>
            <a:off x="855023" y="510639"/>
            <a:ext cx="10714656" cy="617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54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137" t="25628" r="22857" b="16363"/>
          <a:stretch/>
        </p:blipFill>
        <p:spPr>
          <a:xfrm>
            <a:off x="1104404" y="261257"/>
            <a:ext cx="10232276" cy="596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997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Panorámica</PresentationFormat>
  <Paragraphs>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 Bonilla Esmeral</dc:creator>
  <cp:lastModifiedBy>Alfonso Bonilla Esmeral</cp:lastModifiedBy>
  <cp:revision>3</cp:revision>
  <dcterms:created xsi:type="dcterms:W3CDTF">2019-01-10T16:42:30Z</dcterms:created>
  <dcterms:modified xsi:type="dcterms:W3CDTF">2019-01-10T16:49:25Z</dcterms:modified>
</cp:coreProperties>
</file>