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7" autoAdjust="0"/>
    <p:restoredTop sz="94660"/>
  </p:normalViewPr>
  <p:slideViewPr>
    <p:cSldViewPr snapToGrid="0">
      <p:cViewPr varScale="1">
        <p:scale>
          <a:sx n="92" d="100"/>
          <a:sy n="92" d="100"/>
        </p:scale>
        <p:origin x="25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65CA6-3411-43FC-9FD1-E7216D2B4971}" type="datetimeFigureOut">
              <a:rPr lang="es-CO" smtClean="0"/>
              <a:t>24/01/2018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0324-3B46-47DC-A249-1042B2F8315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77047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65CA6-3411-43FC-9FD1-E7216D2B4971}" type="datetimeFigureOut">
              <a:rPr lang="es-CO" smtClean="0"/>
              <a:t>24/01/2018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0324-3B46-47DC-A249-1042B2F8315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90401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65CA6-3411-43FC-9FD1-E7216D2B4971}" type="datetimeFigureOut">
              <a:rPr lang="es-CO" smtClean="0"/>
              <a:t>24/01/2018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0324-3B46-47DC-A249-1042B2F8315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31172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65CA6-3411-43FC-9FD1-E7216D2B4971}" type="datetimeFigureOut">
              <a:rPr lang="es-CO" smtClean="0"/>
              <a:t>24/01/2018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0324-3B46-47DC-A249-1042B2F8315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3415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65CA6-3411-43FC-9FD1-E7216D2B4971}" type="datetimeFigureOut">
              <a:rPr lang="es-CO" smtClean="0"/>
              <a:t>24/01/2018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0324-3B46-47DC-A249-1042B2F8315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59831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65CA6-3411-43FC-9FD1-E7216D2B4971}" type="datetimeFigureOut">
              <a:rPr lang="es-CO" smtClean="0"/>
              <a:t>24/01/2018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0324-3B46-47DC-A249-1042B2F8315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60466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65CA6-3411-43FC-9FD1-E7216D2B4971}" type="datetimeFigureOut">
              <a:rPr lang="es-CO" smtClean="0"/>
              <a:t>24/01/2018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0324-3B46-47DC-A249-1042B2F8315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18575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65CA6-3411-43FC-9FD1-E7216D2B4971}" type="datetimeFigureOut">
              <a:rPr lang="es-CO" smtClean="0"/>
              <a:t>24/01/2018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0324-3B46-47DC-A249-1042B2F8315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25523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65CA6-3411-43FC-9FD1-E7216D2B4971}" type="datetimeFigureOut">
              <a:rPr lang="es-CO" smtClean="0"/>
              <a:t>24/01/2018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0324-3B46-47DC-A249-1042B2F8315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45743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65CA6-3411-43FC-9FD1-E7216D2B4971}" type="datetimeFigureOut">
              <a:rPr lang="es-CO" smtClean="0"/>
              <a:t>24/01/2018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0324-3B46-47DC-A249-1042B2F8315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58594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65CA6-3411-43FC-9FD1-E7216D2B4971}" type="datetimeFigureOut">
              <a:rPr lang="es-CO" smtClean="0"/>
              <a:t>24/01/2018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0324-3B46-47DC-A249-1042B2F8315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9776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765CA6-3411-43FC-9FD1-E7216D2B4971}" type="datetimeFigureOut">
              <a:rPr lang="es-CO" smtClean="0"/>
              <a:t>24/01/2018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FA0324-3B46-47DC-A249-1042B2F8315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5822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21989" t="34546" r="22102" b="39545"/>
          <a:stretch/>
        </p:blipFill>
        <p:spPr>
          <a:xfrm>
            <a:off x="529935" y="1995054"/>
            <a:ext cx="11027633" cy="2874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799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20540" t="18768" r="22017" b="15001"/>
          <a:stretch/>
        </p:blipFill>
        <p:spPr>
          <a:xfrm>
            <a:off x="904009" y="135082"/>
            <a:ext cx="10193482" cy="6611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9775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20796" t="32122" r="21932" b="16514"/>
          <a:stretch/>
        </p:blipFill>
        <p:spPr>
          <a:xfrm>
            <a:off x="337843" y="457201"/>
            <a:ext cx="11390643" cy="5746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4870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20795" t="26061" r="21932" b="11515"/>
          <a:stretch/>
        </p:blipFill>
        <p:spPr>
          <a:xfrm>
            <a:off x="561109" y="283523"/>
            <a:ext cx="10723418" cy="6574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688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20881" t="25153" r="22102" b="19999"/>
          <a:stretch/>
        </p:blipFill>
        <p:spPr>
          <a:xfrm>
            <a:off x="405245" y="581891"/>
            <a:ext cx="11598662" cy="6276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4700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l="20668" t="18140" r="21956" b="15058"/>
          <a:stretch/>
        </p:blipFill>
        <p:spPr>
          <a:xfrm>
            <a:off x="935665" y="95692"/>
            <a:ext cx="10122195" cy="6629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1823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21017" t="30852" r="22122" b="15349"/>
          <a:stretch/>
        </p:blipFill>
        <p:spPr>
          <a:xfrm>
            <a:off x="0" y="0"/>
            <a:ext cx="11926968" cy="634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9996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21649" t="31364" r="22527" b="20303"/>
          <a:stretch/>
        </p:blipFill>
        <p:spPr>
          <a:xfrm>
            <a:off x="259771" y="737754"/>
            <a:ext cx="11841241" cy="5766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7776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21051" t="34546" r="22187" b="14545"/>
          <a:stretch/>
        </p:blipFill>
        <p:spPr>
          <a:xfrm>
            <a:off x="0" y="592280"/>
            <a:ext cx="11987026" cy="6047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47587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Panorámica</PresentationFormat>
  <Paragraphs>0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Alfonso Bonilla Esmeral</dc:creator>
  <cp:lastModifiedBy>Alfonso Bonilla Esmeral</cp:lastModifiedBy>
  <cp:revision>1</cp:revision>
  <dcterms:created xsi:type="dcterms:W3CDTF">2018-01-24T21:04:22Z</dcterms:created>
  <dcterms:modified xsi:type="dcterms:W3CDTF">2018-01-24T21:04:51Z</dcterms:modified>
</cp:coreProperties>
</file>