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679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77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65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246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436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575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530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904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434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248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449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BCB28-9C0B-47ED-9A8C-95B5E5E56762}" type="datetimeFigureOut">
              <a:rPr lang="es-CO" smtClean="0"/>
              <a:t>11/12/2017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4512F-2740-4418-A6CD-4253B0A29C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725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8658" r="1429" b="8226"/>
          <a:stretch/>
        </p:blipFill>
        <p:spPr>
          <a:xfrm>
            <a:off x="0" y="593766"/>
            <a:ext cx="12017829" cy="570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58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8139" r="1234" b="24502"/>
          <a:stretch/>
        </p:blipFill>
        <p:spPr>
          <a:xfrm>
            <a:off x="0" y="558140"/>
            <a:ext cx="12041579" cy="461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641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8485" r="1234" b="9264"/>
          <a:stretch/>
        </p:blipFill>
        <p:spPr>
          <a:xfrm>
            <a:off x="0" y="581891"/>
            <a:ext cx="12041579" cy="564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94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8758" y="1127902"/>
            <a:ext cx="1176844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seria bueno que los ganadores de la pregunta fueran colocados tan pronto como se sepan y publicados los nombres en las redes</a:t>
            </a:r>
          </a:p>
          <a:p>
            <a:r>
              <a:rPr lang="es-CO" dirty="0" smtClean="0"/>
              <a:t>Me gustó que la rendición de cuentas se salió del formato convencional</a:t>
            </a:r>
          </a:p>
          <a:p>
            <a:r>
              <a:rPr lang="es-CO" dirty="0" smtClean="0"/>
              <a:t>Estos escenarios son importantes por que nos muestran el avance de los diferentes proyectos.</a:t>
            </a:r>
          </a:p>
          <a:p>
            <a:r>
              <a:rPr lang="es-CO" dirty="0" smtClean="0"/>
              <a:t>La explicación del directivo que es el encargado de Puente Pumarejo en un principio fue demasiado técnica, sin embargo, luego puedo dar su explicación en términos más coloquiales. Buen trabajo.</a:t>
            </a:r>
          </a:p>
          <a:p>
            <a:r>
              <a:rPr lang="es-CO" dirty="0" smtClean="0"/>
              <a:t>Estrategia excelente e innovadora</a:t>
            </a:r>
          </a:p>
          <a:p>
            <a:r>
              <a:rPr lang="es-CO" dirty="0" smtClean="0"/>
              <a:t>Esta serie de información es importantes por que le permite conocer a al ciudadanía los proyectos que se están desarrollando y como se invierten los recursos</a:t>
            </a:r>
          </a:p>
          <a:p>
            <a:r>
              <a:rPr lang="es-CO" dirty="0" smtClean="0"/>
              <a:t>Muy oportunos</a:t>
            </a:r>
          </a:p>
          <a:p>
            <a:r>
              <a:rPr lang="es-CO" dirty="0" smtClean="0"/>
              <a:t>el </a:t>
            </a:r>
            <a:r>
              <a:rPr lang="es-CO" dirty="0" err="1" smtClean="0"/>
              <a:t>facebook</a:t>
            </a:r>
            <a:r>
              <a:rPr lang="es-CO" dirty="0" smtClean="0"/>
              <a:t> </a:t>
            </a:r>
            <a:r>
              <a:rPr lang="es-CO" dirty="0" err="1" smtClean="0"/>
              <a:t>live</a:t>
            </a:r>
            <a:r>
              <a:rPr lang="es-CO" dirty="0" smtClean="0"/>
              <a:t> del túnel de la línea estuvo entrecortado, lo que dificulto recibir la información</a:t>
            </a:r>
          </a:p>
          <a:p>
            <a:r>
              <a:rPr lang="es-CO" dirty="0" smtClean="0"/>
              <a:t>Buen manejo del tema.</a:t>
            </a:r>
          </a:p>
          <a:p>
            <a:r>
              <a:rPr lang="es-CO" dirty="0" smtClean="0"/>
              <a:t>Deberían hacer mayor difusión en medios de comunicación sobre el estado de las obras.</a:t>
            </a:r>
          </a:p>
          <a:p>
            <a:r>
              <a:rPr lang="es-CO" dirty="0" smtClean="0"/>
              <a:t>La ruta para ingresar a esta encuesta es muy complicada. Debería estar visible en la primera pantalla de la página.</a:t>
            </a:r>
          </a:p>
          <a:p>
            <a:r>
              <a:rPr lang="es-CO" dirty="0" smtClean="0"/>
              <a:t>Felicitaciones por este magnifico ejercicio</a:t>
            </a:r>
          </a:p>
          <a:p>
            <a:r>
              <a:rPr lang="es-CO" dirty="0" smtClean="0"/>
              <a:t>muy bueno</a:t>
            </a:r>
          </a:p>
          <a:p>
            <a:r>
              <a:rPr lang="es-CO" dirty="0" smtClean="0"/>
              <a:t>felicitaciones el Invias una vez más marcando la diferencia en el sector</a:t>
            </a:r>
          </a:p>
          <a:p>
            <a:r>
              <a:rPr lang="es-CO" dirty="0" smtClean="0"/>
              <a:t>podrían incluir más proyectos!!</a:t>
            </a:r>
          </a:p>
          <a:p>
            <a:r>
              <a:rPr lang="es-CO" dirty="0" smtClean="0"/>
              <a:t>lenguaje menos técnico</a:t>
            </a:r>
          </a:p>
          <a:p>
            <a:r>
              <a:rPr lang="es-CO" dirty="0" smtClean="0"/>
              <a:t>ninguna</a:t>
            </a:r>
            <a:endParaRPr lang="es-CO" dirty="0"/>
          </a:p>
        </p:txBody>
      </p:sp>
      <p:sp>
        <p:nvSpPr>
          <p:cNvPr id="3" name="Rectángulo 2"/>
          <p:cNvSpPr/>
          <p:nvPr/>
        </p:nvSpPr>
        <p:spPr>
          <a:xfrm>
            <a:off x="380008" y="232009"/>
            <a:ext cx="109015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4. Su participación es muy importante para nuestra Entidad, comparta sus observaciones y cometarios: 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4150391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8312" r="1720" b="5281"/>
          <a:stretch/>
        </p:blipFill>
        <p:spPr>
          <a:xfrm>
            <a:off x="0" y="570016"/>
            <a:ext cx="11982203" cy="592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537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219</Words>
  <Application>Microsoft Office PowerPoint</Application>
  <PresentationFormat>Panorámica</PresentationFormat>
  <Paragraphs>18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 Bonilla Esmeral</dc:creator>
  <cp:lastModifiedBy>Alfonso Bonilla Esmeral</cp:lastModifiedBy>
  <cp:revision>2</cp:revision>
  <dcterms:created xsi:type="dcterms:W3CDTF">2017-12-11T15:34:51Z</dcterms:created>
  <dcterms:modified xsi:type="dcterms:W3CDTF">2017-12-11T15:37:35Z</dcterms:modified>
</cp:coreProperties>
</file>