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57" r:id="rId3"/>
    <p:sldId id="256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 showGuides="1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15C1C0-B66A-DC4F-AB52-46EEFEA2D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875FAC1-28A9-B14B-B98F-19C55656D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DB30E0-6FC1-9D4A-86F6-471F80A2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3A14897-50E7-4141-9839-077473062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987040-088A-3E41-87F0-F6F99DA5C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990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66644F-1F50-8E4A-ADCB-F069D90B8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5382EC-4AED-BF43-BA1C-ECB98E100B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F6A2EE-8335-F74F-B926-2A359E3C5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780D3A-B641-2D46-9C57-9B06F967A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C24D45-ABC8-0C47-9CDB-266DB8227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021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992588A-4956-4F4A-A300-88D97B011C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26A833D-BD57-C947-9EDC-FA60E3575C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1F7DC4-FA53-5140-ABB2-71CE1C8FD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E351428-A266-534C-A2D6-6FAC89272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239E446-0D8A-E94E-A07A-97D8348BA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82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794FC6-0932-254C-8CA8-1DB66235F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682D49-5915-EC43-8E01-90BEFBEF0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FCB1CC-066F-CF4C-A6AB-B73542733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2A3314E-AFCA-E240-939C-DB3EE29A6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2A47B4-06E2-DE4C-AD84-C3B80D5CF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1008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DBCCF3-C98C-DA4E-A150-539131DD7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C4A0145-CADF-F943-926B-22A7DAB02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084A99-3F4C-1945-8DEE-589B28417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DCC835-973C-3E44-88F9-EDD586868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51B167-3FF3-A848-8C13-84229F372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604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522121-F2ED-BE47-B877-DC22CD70C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971ABF-E14B-4F42-8B23-153A69221E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95B6D29-D7D1-F548-B7CE-F7068F214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5C0EC9B-62F8-EC49-BF86-5E97259AA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38B90F-66C2-F94E-967E-9E4DD36BE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6CC42ED-2867-5949-97AF-CB59E2CCA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6090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9D0ECE-DBE3-3B46-897C-0403EC1DB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2A179D-C833-714B-9F44-88011743A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A07E038-0049-1044-A706-115F7BACF8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6283434-2041-D342-BAB9-D445922DA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E332A26-8D3B-6941-AC0A-47134E76B3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96F037A-E1EE-2844-9956-5B11EE48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D0CA8CB-F8B4-3645-BF40-3A7ABFFD7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81E6CB9-5B05-C344-A38C-0550F3C4B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722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7EA198-BB9E-E941-AE7E-044DD76E1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E4B980F-EC1B-9E48-9B75-EA9DC633F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E597FF4-6FD6-304B-86AB-C66F92C7B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0748C25-2BBB-C543-9CAB-316E25BD1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045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267BAD5-E7BD-E340-AAF7-187602EBC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EFD2929-65F9-554B-A621-48E41EE5B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BF0FF09-0B12-DA40-9999-F1431431E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6821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286FF6-2E08-0D45-85F3-2967485B1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E20985-C76F-F945-92A2-AC09E0BB4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9795812-AD96-994E-95AD-6B14843893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974BA8-7DC5-6044-A69F-B48348CEC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9247C92-3976-9C44-86A2-F0FE03B9C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203BAF8-6C69-7E4C-98A2-6B51FA170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1952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5B062-B2C9-334C-899D-12F71A4FF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D8BB3A6-B0B5-754E-A4C3-A592963BCA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0AF2A6-F28B-9144-A642-52198C987B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85D3DBD-FD90-9A4D-96B8-CD1030C5F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79909A-FB5F-4641-BE4A-67C005E54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2F70A54-6432-6C4B-BFC4-0FC2352A7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006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B796001-E206-9049-BDCD-C4BBDC8C7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0492C47-52A0-D048-924E-6D5D6C6C4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E739D1-18F9-9E43-94BF-A08CC0437F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5E99D-A9EB-1F40-821A-366F4BFB1E28}" type="datetimeFigureOut">
              <a:rPr lang="es-CO" smtClean="0"/>
              <a:t>19/02/21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85D474-3D2B-FE4C-8BE5-860EFE1C3F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B13164-43DE-E945-B9D3-8B9D1977E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A2BC8-AB74-3340-9787-137845797D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4926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2466910-F419-9F43-8B33-D248599C01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325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423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713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2575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105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6744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86533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</TotalTime>
  <Words>0</Words>
  <Application>Microsoft Macintosh PowerPoint</Application>
  <PresentationFormat>Panorámica</PresentationFormat>
  <Paragraphs>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RICO LoPEZ JOAN STEVEN</dc:creator>
  <cp:lastModifiedBy>Sebastian Rivera Martinez</cp:lastModifiedBy>
  <cp:revision>4</cp:revision>
  <dcterms:created xsi:type="dcterms:W3CDTF">2021-02-18T22:44:07Z</dcterms:created>
  <dcterms:modified xsi:type="dcterms:W3CDTF">2021-02-19T18:42:58Z</dcterms:modified>
</cp:coreProperties>
</file>