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90" r:id="rId2"/>
    <p:sldId id="892" r:id="rId3"/>
    <p:sldId id="901" r:id="rId4"/>
    <p:sldId id="895" r:id="rId5"/>
    <p:sldId id="896" r:id="rId6"/>
    <p:sldId id="897" r:id="rId7"/>
    <p:sldId id="898" r:id="rId8"/>
    <p:sldId id="899" r:id="rId9"/>
    <p:sldId id="894" r:id="rId10"/>
    <p:sldId id="893" r:id="rId11"/>
    <p:sldId id="900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 Velasquez Osorio" initials="NVO" lastIdx="3" clrIdx="0">
    <p:extLst>
      <p:ext uri="{19B8F6BF-5375-455C-9EA6-DF929625EA0E}">
        <p15:presenceInfo xmlns:p15="http://schemas.microsoft.com/office/powerpoint/2012/main" userId="Nancy Velasquez Oso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3E307-3C12-49DC-8E56-3DC28ACB5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CEB05D-1114-4751-A1A6-782811DC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AED7FE-81A0-4580-B804-EE5DFDA1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0AB256-92DC-4B14-90B8-5BDFF69D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7D2DA3-5B95-4644-BA74-70668699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098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4B4AD-1502-4207-BAEB-CD822982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FB5E33-34AF-4AF1-A911-C6DB8D0AB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2320C1-6955-459C-B1F9-52A30A5D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9E70BE-D2D3-4A4A-A828-E80E5460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C30BCD-4242-42ED-B318-3705C63B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03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FF2336-A957-4839-8908-3FFC47372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C793C1-075D-447C-A313-57C13FBB6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B2859F-18E5-4F70-8D0D-40C7238DD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B756CA-1172-4E16-B82F-6D953DB4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DD7F71-D9D4-451A-83D6-903DF4E7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503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13A42-B5BE-4F28-BB11-A906E91A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EBCBF3-C0BA-406F-A5BC-CB90A9E3F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9E1774-335E-45AB-A7F0-34BFFE3F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031CEC-A8EC-42EE-8201-29D08AD2E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29C805-755C-4AB8-BC61-7A5330BF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370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787A0E-2BE1-460D-9185-18EB53D4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78A730-E377-4DD0-8F6A-B36356B7C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C95D49-6979-47CC-842B-E1DF8761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E3640D-38BD-4FE8-9812-7FD8DBC2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315846-7694-40B3-886E-2DCD6869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046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BE960-C5EC-4443-9769-F3F90E9B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0F9B56-CBE3-43E5-958D-1E4E17E70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F65A7B-F295-4E52-B798-4EDCDDD30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5E5BC6-E25B-4319-B6EB-1A680223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F0D1DF-CD8D-441C-BA2B-8E554201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970493-A96A-4DCE-937E-FC7A3795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105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0F270-E5C4-477D-8F96-182DC5F3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C86961-6682-4901-9A0D-0BB455613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ED65D1-B9C3-40C0-85B2-D477CBBD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4C1662-9A70-4F3B-B2D5-65563D181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01D534-056E-4EF2-A702-80E691F9F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C7B233-723D-4E39-94AD-F7EDDC6E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91AA692-E727-4958-8BD1-10ECDE9D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35A816-2907-4C47-BDEC-386E9C9C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03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44F27-D8DC-4DFA-9E83-BE540207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997078-408E-4481-9ECB-EAB597E3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F59FE6-9CED-4BC9-89FE-42CDC892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A2ECD2B-0833-43FE-9B74-612F8EFF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200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EC0A5E-19F3-4EE7-A500-3C82B100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496D63-2369-4337-A231-3D9EF74C5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297E11-2406-46FF-9B4D-55F7CAC5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549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E83DF-791E-4E27-8073-F1D1C424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C3BC35-C2C7-4B2D-8FAA-017D2DF96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6D5703-7BFD-4C75-8FFD-FAB87B1EE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031433-47EA-4E3E-8BB7-DF744068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9F8954-C4BD-44DE-B0E5-B73888A30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090404-7437-4FD2-A687-A0A19A1E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625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8A434-4F6E-417E-AEF7-77CBF603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FD4DFC-51CF-49EE-AEDC-072024820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FA1D67-612C-4270-A2AC-6F5D6056C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110E53-66C4-44FE-A499-1CFCAFDC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C802A9-BC80-4688-8DC8-E7277087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EDB5BF-A3EB-4C4C-AD5B-179528AAB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18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65E1FDF-720A-49F0-A01C-5CBA72FB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7C636A-8494-4623-AF68-6506A8DC0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6CF9C1-7E6D-4049-B392-73C934EBD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B8C6E-145E-4045-8CE2-55B469A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E7B2BE-FC1D-47BB-8153-2CEA26A3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16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" y="0"/>
            <a:ext cx="6589479" cy="6858000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6979988" y="2352125"/>
            <a:ext cx="5047431" cy="55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25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MAPAS DE SUSCEPTIBILIDAD</a:t>
            </a:r>
            <a:endParaRPr lang="es-CO" sz="2500" b="1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36" y="296101"/>
            <a:ext cx="4119126" cy="7804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132" y="5642811"/>
            <a:ext cx="2375902" cy="10298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6129893-7F86-4C6D-9442-CC579B21F8CC}"/>
              </a:ext>
            </a:extLst>
          </p:cNvPr>
          <p:cNvSpPr txBox="1"/>
          <p:nvPr/>
        </p:nvSpPr>
        <p:spPr>
          <a:xfrm>
            <a:off x="6931602" y="4632545"/>
            <a:ext cx="49757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Subdirección de Prevención y</a:t>
            </a:r>
          </a:p>
          <a:p>
            <a:pPr algn="ctr"/>
            <a:r>
              <a:rPr lang="es-CO" b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Atención de Emergencias  </a:t>
            </a:r>
          </a:p>
          <a:p>
            <a:pPr algn="ctr"/>
            <a:r>
              <a:rPr lang="es-CO" sz="1600" b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Grupo de Vulnerabilidad</a:t>
            </a:r>
            <a:endParaRPr lang="es-MX" sz="105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D6F9F5-DA62-43AA-A395-2968E8D30867}"/>
              </a:ext>
            </a:extLst>
          </p:cNvPr>
          <p:cNvSpPr txBox="1"/>
          <p:nvPr/>
        </p:nvSpPr>
        <p:spPr>
          <a:xfrm>
            <a:off x="6931603" y="3622279"/>
            <a:ext cx="497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i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C5B608-3C51-4730-B763-656C86828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35" y="-861391"/>
            <a:ext cx="5364486" cy="861391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" y="6541819"/>
            <a:ext cx="30975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11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Fuente: Propia – </a:t>
            </a:r>
            <a:r>
              <a:rPr lang="es-CO" sz="11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Orhomosaico</a:t>
            </a:r>
            <a:r>
              <a:rPr lang="es-CO" sz="11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11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Drone</a:t>
            </a:r>
            <a:endParaRPr lang="es-CO" sz="11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1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136743" y="39530"/>
            <a:ext cx="46023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Piedecuesta – Tramo 8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957D36-8259-41BE-991C-FF6A0A951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41" y="624305"/>
            <a:ext cx="10250057" cy="52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3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8559405" y="39530"/>
            <a:ext cx="17570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Tramo 9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8581D3-B433-4CBC-9F2C-DE839F2D9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723534"/>
            <a:ext cx="9868483" cy="50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52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410762" y="39530"/>
            <a:ext cx="40543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Málaga – Los Curos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6B5755-3CD4-48B6-8FC1-5A6F4064C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66" y="746335"/>
            <a:ext cx="8258175" cy="49911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43983C-E06C-445F-9E37-096950EED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836" y="2100493"/>
            <a:ext cx="4619625" cy="2352675"/>
          </a:xfrm>
          <a:prstGeom prst="rect">
            <a:avLst/>
          </a:prstGeom>
        </p:spPr>
      </p:pic>
      <p:sp>
        <p:nvSpPr>
          <p:cNvPr id="10" name="Flecha: curvada hacia abajo 9">
            <a:extLst>
              <a:ext uri="{FF2B5EF4-FFF2-40B4-BE49-F238E27FC236}">
                <a16:creationId xmlns:a16="http://schemas.microsoft.com/office/drawing/2014/main" id="{4497C9DC-0F92-41E0-99EA-315BD57DA28E}"/>
              </a:ext>
            </a:extLst>
          </p:cNvPr>
          <p:cNvSpPr/>
          <p:nvPr/>
        </p:nvSpPr>
        <p:spPr>
          <a:xfrm>
            <a:off x="4037428" y="1748626"/>
            <a:ext cx="1448972" cy="42203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50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637681" y="39530"/>
            <a:ext cx="36004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Málaga – Tramo 1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20485F-32E8-441A-A633-991E2F4E0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94" y="733435"/>
            <a:ext cx="10248366" cy="508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273800" y="39530"/>
            <a:ext cx="43282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Molagavita – Tramo 2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E48614D-708F-4324-BDD3-6E7B5D19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695263"/>
            <a:ext cx="10222865" cy="51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11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8559405" y="39530"/>
            <a:ext cx="17570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Tramo 3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C403E1-F05C-40FB-8CA6-85A89E794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05" y="746335"/>
            <a:ext cx="9940715" cy="51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200478" y="39530"/>
            <a:ext cx="44748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San Andrés – Tramo 4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A6FE2D-9205-4232-B468-7B13A7697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660318"/>
            <a:ext cx="9977849" cy="51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8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762715" y="39530"/>
            <a:ext cx="33504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Guaca . Tramo 5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DD1261-FD96-4A98-AED6-81E86687C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85" y="654776"/>
            <a:ext cx="10196235" cy="52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1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6941979" y="39530"/>
            <a:ext cx="49918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Santa Bárbara – Tramo 6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B8388A-AD45-4EB0-A014-B6C64FDEE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715745"/>
            <a:ext cx="9798050" cy="50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50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8559405" y="39530"/>
            <a:ext cx="17570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Tramo 7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D. Arroyave, 2019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5C5DC1-73F5-4DAB-B762-E04B2EB0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4" y="670953"/>
            <a:ext cx="9659937" cy="51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97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138</Words>
  <Application>Microsoft Office PowerPoint</Application>
  <PresentationFormat>Panorámica</PresentationFormat>
  <Paragraphs>27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Velasquez Osorio</dc:creator>
  <cp:lastModifiedBy>Nancy Velasquez Osorio</cp:lastModifiedBy>
  <cp:revision>60</cp:revision>
  <dcterms:created xsi:type="dcterms:W3CDTF">2019-07-18T10:15:16Z</dcterms:created>
  <dcterms:modified xsi:type="dcterms:W3CDTF">2020-03-20T05:19:30Z</dcterms:modified>
</cp:coreProperties>
</file>